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904" r:id="rId6"/>
    <p:sldId id="905" r:id="rId7"/>
    <p:sldId id="258" r:id="rId8"/>
    <p:sldId id="901" r:id="rId9"/>
    <p:sldId id="907" r:id="rId10"/>
    <p:sldId id="906" r:id="rId11"/>
    <p:sldId id="673" r:id="rId12"/>
    <p:sldId id="902" r:id="rId13"/>
    <p:sldId id="259" r:id="rId14"/>
    <p:sldId id="680" r:id="rId15"/>
    <p:sldId id="678" r:id="rId16"/>
    <p:sldId id="679" r:id="rId17"/>
    <p:sldId id="681" r:id="rId18"/>
    <p:sldId id="682" r:id="rId19"/>
    <p:sldId id="683" r:id="rId20"/>
    <p:sldId id="261" r:id="rId21"/>
    <p:sldId id="260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8AFE99F-1B7B-4920-81E0-9BFB68307E85}">
          <p14:sldIdLst>
            <p14:sldId id="256"/>
            <p14:sldId id="904"/>
            <p14:sldId id="905"/>
            <p14:sldId id="258"/>
            <p14:sldId id="901"/>
            <p14:sldId id="907"/>
            <p14:sldId id="906"/>
            <p14:sldId id="673"/>
            <p14:sldId id="902"/>
            <p14:sldId id="259"/>
            <p14:sldId id="680"/>
            <p14:sldId id="678"/>
            <p14:sldId id="679"/>
            <p14:sldId id="681"/>
            <p14:sldId id="682"/>
            <p14:sldId id="683"/>
          </p14:sldIdLst>
        </p14:section>
        <p14:section name="Untitled Section" id="{B13B01AF-AD4A-43E0-BF2B-A25503D30CC6}">
          <p14:sldIdLst>
            <p14:sldId id="261"/>
            <p14:sldId id="260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C11D"/>
    <a:srgbClr val="F3F2F1"/>
    <a:srgbClr val="C0CF3A"/>
    <a:srgbClr val="0CA758"/>
    <a:srgbClr val="006D87"/>
    <a:srgbClr val="C2E49C"/>
    <a:srgbClr val="0070C0"/>
    <a:srgbClr val="EEC41D"/>
    <a:srgbClr val="40404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C7E652-82C8-4BA6-AE9D-782CAE964FDA}" v="758" dt="2023-01-04T21:15:28.7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8415" autoAdjust="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-1476"/>
    </p:cViewPr>
  </p:sorterViewPr>
  <p:notesViewPr>
    <p:cSldViewPr snapToGrid="0" showGuides="1">
      <p:cViewPr varScale="1">
        <p:scale>
          <a:sx n="53" d="100"/>
          <a:sy n="53" d="100"/>
        </p:scale>
        <p:origin x="284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4" Type="http://schemas.openxmlformats.org/officeDocument/2006/relationships/image" Target="../media/image3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image" Target="../media/image27.jpg"/><Relationship Id="rId4" Type="http://schemas.openxmlformats.org/officeDocument/2006/relationships/image" Target="../media/image3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753026-460A-4D60-BBF7-CEA51A6E6F41}" type="doc">
      <dgm:prSet loTypeId="urn:microsoft.com/office/officeart/2005/8/layout/process1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D1B58D33-195C-4019-B86E-BA9D5F35EA54}">
      <dgm:prSet phldrT="[Text]" custT="1"/>
      <dgm:spPr/>
      <dgm:t>
        <a:bodyPr/>
        <a:lstStyle/>
        <a:p>
          <a:pPr algn="ctr"/>
          <a:r>
            <a:rPr lang="en-US" sz="1800" dirty="0"/>
            <a:t>Exploratory Data Analysis (EDA)</a:t>
          </a:r>
          <a:endParaRPr lang="es-ES" sz="1800" dirty="0"/>
        </a:p>
      </dgm:t>
    </dgm:pt>
    <dgm:pt modelId="{40CE0816-713A-4D43-BA37-ECFA4E2A571A}" type="parTrans" cxnId="{D0A4DB66-8887-43A5-8B90-466F96B112EA}">
      <dgm:prSet/>
      <dgm:spPr/>
      <dgm:t>
        <a:bodyPr/>
        <a:lstStyle/>
        <a:p>
          <a:endParaRPr lang="es-ES"/>
        </a:p>
      </dgm:t>
    </dgm:pt>
    <dgm:pt modelId="{1C2ABCDD-B974-40F2-9ACC-09274473D92A}" type="sibTrans" cxnId="{D0A4DB66-8887-43A5-8B90-466F96B112EA}">
      <dgm:prSet/>
      <dgm:spPr/>
      <dgm:t>
        <a:bodyPr/>
        <a:lstStyle/>
        <a:p>
          <a:endParaRPr lang="es-ES"/>
        </a:p>
      </dgm:t>
    </dgm:pt>
    <dgm:pt modelId="{1C39DD4B-DC5F-497F-9102-DE82787A0DE0}">
      <dgm:prSet phldrT="[Text]" custT="1"/>
      <dgm:spPr/>
      <dgm:t>
        <a:bodyPr/>
        <a:lstStyle/>
        <a:p>
          <a:r>
            <a:rPr lang="en-US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Selection of the adequate method</a:t>
          </a:r>
          <a:endParaRPr lang="es-ES" sz="18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gm:t>
    </dgm:pt>
    <dgm:pt modelId="{F514AA8B-89FA-4495-9BA5-333499F475AA}" type="parTrans" cxnId="{AD2E0389-553F-4F17-81CC-271F89DFC7DB}">
      <dgm:prSet/>
      <dgm:spPr/>
      <dgm:t>
        <a:bodyPr/>
        <a:lstStyle/>
        <a:p>
          <a:endParaRPr lang="es-ES"/>
        </a:p>
      </dgm:t>
    </dgm:pt>
    <dgm:pt modelId="{65975CD3-768C-4C0F-8B1C-2AEF0D990EB2}" type="sibTrans" cxnId="{AD2E0389-553F-4F17-81CC-271F89DFC7DB}">
      <dgm:prSet/>
      <dgm:spPr/>
      <dgm:t>
        <a:bodyPr/>
        <a:lstStyle/>
        <a:p>
          <a:endParaRPr lang="es-ES"/>
        </a:p>
      </dgm:t>
    </dgm:pt>
    <dgm:pt modelId="{4E0B0823-F70E-4FA2-AF65-F513D87B2E52}">
      <dgm:prSet phldrT="[Text]" phldr="1"/>
      <dgm:spPr/>
      <dgm:t>
        <a:bodyPr/>
        <a:lstStyle/>
        <a:p>
          <a:endParaRPr lang="es-ES" dirty="0"/>
        </a:p>
      </dgm:t>
    </dgm:pt>
    <dgm:pt modelId="{7ABBAC62-4DFC-4B2E-816B-60C38DEE4105}" type="parTrans" cxnId="{569A4D57-DF10-419E-9EDF-CC1AFB1E01A6}">
      <dgm:prSet/>
      <dgm:spPr/>
      <dgm:t>
        <a:bodyPr/>
        <a:lstStyle/>
        <a:p>
          <a:endParaRPr lang="es-ES"/>
        </a:p>
      </dgm:t>
    </dgm:pt>
    <dgm:pt modelId="{29E55160-F16F-4791-8DE0-BAA71C0C4906}" type="sibTrans" cxnId="{569A4D57-DF10-419E-9EDF-CC1AFB1E01A6}">
      <dgm:prSet/>
      <dgm:spPr/>
      <dgm:t>
        <a:bodyPr/>
        <a:lstStyle/>
        <a:p>
          <a:endParaRPr lang="es-ES"/>
        </a:p>
      </dgm:t>
    </dgm:pt>
    <dgm:pt modelId="{FCBF4596-528D-4FDD-804C-3555A02B5680}">
      <dgm:prSet phldrT="[Text]" phldr="1"/>
      <dgm:spPr/>
      <dgm:t>
        <a:bodyPr/>
        <a:lstStyle/>
        <a:p>
          <a:endParaRPr lang="es-ES"/>
        </a:p>
      </dgm:t>
    </dgm:pt>
    <dgm:pt modelId="{2603559D-F9B3-4F69-8326-FD57B42FFD82}" type="parTrans" cxnId="{67BE52C5-9764-4B25-B43F-E5C3BDAD346D}">
      <dgm:prSet/>
      <dgm:spPr/>
      <dgm:t>
        <a:bodyPr/>
        <a:lstStyle/>
        <a:p>
          <a:endParaRPr lang="es-ES"/>
        </a:p>
      </dgm:t>
    </dgm:pt>
    <dgm:pt modelId="{9987892C-6622-4F25-9E38-2575A8A94009}" type="sibTrans" cxnId="{67BE52C5-9764-4B25-B43F-E5C3BDAD346D}">
      <dgm:prSet/>
      <dgm:spPr/>
      <dgm:t>
        <a:bodyPr/>
        <a:lstStyle/>
        <a:p>
          <a:endParaRPr lang="es-ES"/>
        </a:p>
      </dgm:t>
    </dgm:pt>
    <dgm:pt modelId="{4182BC3B-1FA0-438B-B4A7-4A71D6FFDD3E}">
      <dgm:prSet phldrT="[Text]" phldr="1"/>
      <dgm:spPr/>
      <dgm:t>
        <a:bodyPr/>
        <a:lstStyle/>
        <a:p>
          <a:endParaRPr lang="es-ES"/>
        </a:p>
      </dgm:t>
    </dgm:pt>
    <dgm:pt modelId="{B3ACDD07-418E-40F7-896B-61B57837D9C4}" type="parTrans" cxnId="{C4F6F84A-89B2-4F29-AAB7-D2665FC9856B}">
      <dgm:prSet/>
      <dgm:spPr/>
      <dgm:t>
        <a:bodyPr/>
        <a:lstStyle/>
        <a:p>
          <a:endParaRPr lang="es-ES"/>
        </a:p>
      </dgm:t>
    </dgm:pt>
    <dgm:pt modelId="{2B423ED2-72FB-47E8-BBA3-85C97E09CC1C}" type="sibTrans" cxnId="{C4F6F84A-89B2-4F29-AAB7-D2665FC9856B}">
      <dgm:prSet/>
      <dgm:spPr/>
      <dgm:t>
        <a:bodyPr/>
        <a:lstStyle/>
        <a:p>
          <a:endParaRPr lang="es-ES"/>
        </a:p>
      </dgm:t>
    </dgm:pt>
    <dgm:pt modelId="{0E92C88A-4060-4655-9434-60392AE2639F}" type="pres">
      <dgm:prSet presAssocID="{17753026-460A-4D60-BBF7-CEA51A6E6F41}" presName="Name0" presStyleCnt="0">
        <dgm:presLayoutVars>
          <dgm:dir/>
          <dgm:resizeHandles val="exact"/>
        </dgm:presLayoutVars>
      </dgm:prSet>
      <dgm:spPr/>
    </dgm:pt>
    <dgm:pt modelId="{18202C82-F2E3-4DEE-8CED-770A9BA2BBB1}" type="pres">
      <dgm:prSet presAssocID="{D1B58D33-195C-4019-B86E-BA9D5F35EA54}" presName="node" presStyleLbl="node1" presStyleIdx="0" presStyleCnt="3">
        <dgm:presLayoutVars>
          <dgm:bulletEnabled val="1"/>
        </dgm:presLayoutVars>
      </dgm:prSet>
      <dgm:spPr/>
    </dgm:pt>
    <dgm:pt modelId="{123A88EA-1449-4BF2-A394-4D805087B4B2}" type="pres">
      <dgm:prSet presAssocID="{1C2ABCDD-B974-40F2-9ACC-09274473D92A}" presName="sibTrans" presStyleLbl="sibTrans2D1" presStyleIdx="0" presStyleCnt="2"/>
      <dgm:spPr/>
    </dgm:pt>
    <dgm:pt modelId="{85DB62A3-2B31-4DDC-B68A-1FE4998B0AA5}" type="pres">
      <dgm:prSet presAssocID="{1C2ABCDD-B974-40F2-9ACC-09274473D92A}" presName="connectorText" presStyleLbl="sibTrans2D1" presStyleIdx="0" presStyleCnt="2"/>
      <dgm:spPr/>
    </dgm:pt>
    <dgm:pt modelId="{4892D180-40EE-46CB-AE04-4373644F320E}" type="pres">
      <dgm:prSet presAssocID="{1C39DD4B-DC5F-497F-9102-DE82787A0DE0}" presName="node" presStyleLbl="node1" presStyleIdx="1" presStyleCnt="3">
        <dgm:presLayoutVars>
          <dgm:bulletEnabled val="1"/>
        </dgm:presLayoutVars>
      </dgm:prSet>
      <dgm:spPr/>
    </dgm:pt>
    <dgm:pt modelId="{F2020C68-C9DD-4251-B495-2674C9029C5E}" type="pres">
      <dgm:prSet presAssocID="{65975CD3-768C-4C0F-8B1C-2AEF0D990EB2}" presName="sibTrans" presStyleLbl="sibTrans2D1" presStyleIdx="1" presStyleCnt="2"/>
      <dgm:spPr/>
    </dgm:pt>
    <dgm:pt modelId="{AA7237C6-6419-4540-9089-F64439EA9E44}" type="pres">
      <dgm:prSet presAssocID="{65975CD3-768C-4C0F-8B1C-2AEF0D990EB2}" presName="connectorText" presStyleLbl="sibTrans2D1" presStyleIdx="1" presStyleCnt="2"/>
      <dgm:spPr/>
    </dgm:pt>
    <dgm:pt modelId="{1A3207D3-C499-41B0-B47E-1CF7518886BE}" type="pres">
      <dgm:prSet presAssocID="{4E0B0823-F70E-4FA2-AF65-F513D87B2E52}" presName="node" presStyleLbl="node1" presStyleIdx="2" presStyleCnt="3">
        <dgm:presLayoutVars>
          <dgm:bulletEnabled val="1"/>
        </dgm:presLayoutVars>
      </dgm:prSet>
      <dgm:spPr/>
    </dgm:pt>
  </dgm:ptLst>
  <dgm:cxnLst>
    <dgm:cxn modelId="{C634910E-BBD3-4A85-84BA-528C31784CED}" type="presOf" srcId="{17753026-460A-4D60-BBF7-CEA51A6E6F41}" destId="{0E92C88A-4060-4655-9434-60392AE2639F}" srcOrd="0" destOrd="0" presId="urn:microsoft.com/office/officeart/2005/8/layout/process1"/>
    <dgm:cxn modelId="{266D8D3E-7DD1-4EB7-8FCD-B9E7EF9C95E8}" type="presOf" srcId="{65975CD3-768C-4C0F-8B1C-2AEF0D990EB2}" destId="{AA7237C6-6419-4540-9089-F64439EA9E44}" srcOrd="1" destOrd="0" presId="urn:microsoft.com/office/officeart/2005/8/layout/process1"/>
    <dgm:cxn modelId="{8E9A905D-5C47-4293-A829-5CB1E25BE173}" type="presOf" srcId="{D1B58D33-195C-4019-B86E-BA9D5F35EA54}" destId="{18202C82-F2E3-4DEE-8CED-770A9BA2BBB1}" srcOrd="0" destOrd="0" presId="urn:microsoft.com/office/officeart/2005/8/layout/process1"/>
    <dgm:cxn modelId="{D0A4DB66-8887-43A5-8B90-466F96B112EA}" srcId="{17753026-460A-4D60-BBF7-CEA51A6E6F41}" destId="{D1B58D33-195C-4019-B86E-BA9D5F35EA54}" srcOrd="0" destOrd="0" parTransId="{40CE0816-713A-4D43-BA37-ECFA4E2A571A}" sibTransId="{1C2ABCDD-B974-40F2-9ACC-09274473D92A}"/>
    <dgm:cxn modelId="{C4F6F84A-89B2-4F29-AAB7-D2665FC9856B}" srcId="{4E0B0823-F70E-4FA2-AF65-F513D87B2E52}" destId="{4182BC3B-1FA0-438B-B4A7-4A71D6FFDD3E}" srcOrd="1" destOrd="0" parTransId="{B3ACDD07-418E-40F7-896B-61B57837D9C4}" sibTransId="{2B423ED2-72FB-47E8-BBA3-85C97E09CC1C}"/>
    <dgm:cxn modelId="{1CBB0E6E-5872-4D6B-8262-90EF7AC94E70}" type="presOf" srcId="{FCBF4596-528D-4FDD-804C-3555A02B5680}" destId="{1A3207D3-C499-41B0-B47E-1CF7518886BE}" srcOrd="0" destOrd="1" presId="urn:microsoft.com/office/officeart/2005/8/layout/process1"/>
    <dgm:cxn modelId="{B3D7C070-4CAF-491C-AE1D-B160E1EC1DD0}" type="presOf" srcId="{4E0B0823-F70E-4FA2-AF65-F513D87B2E52}" destId="{1A3207D3-C499-41B0-B47E-1CF7518886BE}" srcOrd="0" destOrd="0" presId="urn:microsoft.com/office/officeart/2005/8/layout/process1"/>
    <dgm:cxn modelId="{569A4D57-DF10-419E-9EDF-CC1AFB1E01A6}" srcId="{17753026-460A-4D60-BBF7-CEA51A6E6F41}" destId="{4E0B0823-F70E-4FA2-AF65-F513D87B2E52}" srcOrd="2" destOrd="0" parTransId="{7ABBAC62-4DFC-4B2E-816B-60C38DEE4105}" sibTransId="{29E55160-F16F-4791-8DE0-BAA71C0C4906}"/>
    <dgm:cxn modelId="{AD2E0389-553F-4F17-81CC-271F89DFC7DB}" srcId="{17753026-460A-4D60-BBF7-CEA51A6E6F41}" destId="{1C39DD4B-DC5F-497F-9102-DE82787A0DE0}" srcOrd="1" destOrd="0" parTransId="{F514AA8B-89FA-4495-9BA5-333499F475AA}" sibTransId="{65975CD3-768C-4C0F-8B1C-2AEF0D990EB2}"/>
    <dgm:cxn modelId="{E0D88B8E-4E9E-44B9-822B-D90D0995BCB9}" type="presOf" srcId="{1C2ABCDD-B974-40F2-9ACC-09274473D92A}" destId="{85DB62A3-2B31-4DDC-B68A-1FE4998B0AA5}" srcOrd="1" destOrd="0" presId="urn:microsoft.com/office/officeart/2005/8/layout/process1"/>
    <dgm:cxn modelId="{0A32E4C0-53BE-45CD-AEC2-A78E239FE123}" type="presOf" srcId="{1C2ABCDD-B974-40F2-9ACC-09274473D92A}" destId="{123A88EA-1449-4BF2-A394-4D805087B4B2}" srcOrd="0" destOrd="0" presId="urn:microsoft.com/office/officeart/2005/8/layout/process1"/>
    <dgm:cxn modelId="{67BE52C5-9764-4B25-B43F-E5C3BDAD346D}" srcId="{4E0B0823-F70E-4FA2-AF65-F513D87B2E52}" destId="{FCBF4596-528D-4FDD-804C-3555A02B5680}" srcOrd="0" destOrd="0" parTransId="{2603559D-F9B3-4F69-8326-FD57B42FFD82}" sibTransId="{9987892C-6622-4F25-9E38-2575A8A94009}"/>
    <dgm:cxn modelId="{E98B06DE-27CD-48F2-A381-D253E8042D36}" type="presOf" srcId="{1C39DD4B-DC5F-497F-9102-DE82787A0DE0}" destId="{4892D180-40EE-46CB-AE04-4373644F320E}" srcOrd="0" destOrd="0" presId="urn:microsoft.com/office/officeart/2005/8/layout/process1"/>
    <dgm:cxn modelId="{97553CF8-72D0-45C3-9C0B-BB59F5FEB91A}" type="presOf" srcId="{4182BC3B-1FA0-438B-B4A7-4A71D6FFDD3E}" destId="{1A3207D3-C499-41B0-B47E-1CF7518886BE}" srcOrd="0" destOrd="2" presId="urn:microsoft.com/office/officeart/2005/8/layout/process1"/>
    <dgm:cxn modelId="{599FE4FA-B8B9-48A7-99D1-7E01E7DF318C}" type="presOf" srcId="{65975CD3-768C-4C0F-8B1C-2AEF0D990EB2}" destId="{F2020C68-C9DD-4251-B495-2674C9029C5E}" srcOrd="0" destOrd="0" presId="urn:microsoft.com/office/officeart/2005/8/layout/process1"/>
    <dgm:cxn modelId="{9C40CE8A-3A83-45A6-8297-74C460D0EBE1}" type="presParOf" srcId="{0E92C88A-4060-4655-9434-60392AE2639F}" destId="{18202C82-F2E3-4DEE-8CED-770A9BA2BBB1}" srcOrd="0" destOrd="0" presId="urn:microsoft.com/office/officeart/2005/8/layout/process1"/>
    <dgm:cxn modelId="{E6C52DD8-0082-496B-9020-AF5665FE7C0A}" type="presParOf" srcId="{0E92C88A-4060-4655-9434-60392AE2639F}" destId="{123A88EA-1449-4BF2-A394-4D805087B4B2}" srcOrd="1" destOrd="0" presId="urn:microsoft.com/office/officeart/2005/8/layout/process1"/>
    <dgm:cxn modelId="{DD029AEC-E16E-4097-B471-A30F8D58FD7D}" type="presParOf" srcId="{123A88EA-1449-4BF2-A394-4D805087B4B2}" destId="{85DB62A3-2B31-4DDC-B68A-1FE4998B0AA5}" srcOrd="0" destOrd="0" presId="urn:microsoft.com/office/officeart/2005/8/layout/process1"/>
    <dgm:cxn modelId="{F6B55DAB-EB5D-4233-8C9B-B07F8FEB037E}" type="presParOf" srcId="{0E92C88A-4060-4655-9434-60392AE2639F}" destId="{4892D180-40EE-46CB-AE04-4373644F320E}" srcOrd="2" destOrd="0" presId="urn:microsoft.com/office/officeart/2005/8/layout/process1"/>
    <dgm:cxn modelId="{7113B053-2E81-4CB1-AD3D-0931E49596C9}" type="presParOf" srcId="{0E92C88A-4060-4655-9434-60392AE2639F}" destId="{F2020C68-C9DD-4251-B495-2674C9029C5E}" srcOrd="3" destOrd="0" presId="urn:microsoft.com/office/officeart/2005/8/layout/process1"/>
    <dgm:cxn modelId="{1358F993-BD3F-4A44-812D-ECAB8ABD5CA4}" type="presParOf" srcId="{F2020C68-C9DD-4251-B495-2674C9029C5E}" destId="{AA7237C6-6419-4540-9089-F64439EA9E44}" srcOrd="0" destOrd="0" presId="urn:microsoft.com/office/officeart/2005/8/layout/process1"/>
    <dgm:cxn modelId="{0DF474C2-F7BA-4F31-BB23-1D245F0FC56A}" type="presParOf" srcId="{0E92C88A-4060-4655-9434-60392AE2639F}" destId="{1A3207D3-C499-41B0-B47E-1CF7518886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357743-31B4-4859-B9AC-C98FE2F277CA}" type="doc">
      <dgm:prSet loTypeId="urn:microsoft.com/office/officeart/2005/8/layout/pList2#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78958813-6FEE-42C3-9885-DC0EBF4C0D49}">
      <dgm:prSet phldrT="[Text]" custT="1"/>
      <dgm:spPr/>
      <dgm:t>
        <a:bodyPr/>
        <a:lstStyle/>
        <a:p>
          <a:pPr algn="ctr"/>
          <a:r>
            <a:rPr lang="en-GB" sz="1600" b="1" dirty="0">
              <a:effectLst/>
            </a:rPr>
            <a:t>Random Forests</a:t>
          </a:r>
        </a:p>
      </dgm:t>
    </dgm:pt>
    <dgm:pt modelId="{8D0C90F2-21D8-49D8-AE5B-047DFDE99AC2}" type="parTrans" cxnId="{28BC0AD3-FEC8-4DB3-A506-6F59AABB8C59}">
      <dgm:prSet/>
      <dgm:spPr/>
      <dgm:t>
        <a:bodyPr/>
        <a:lstStyle/>
        <a:p>
          <a:endParaRPr lang="en-GB"/>
        </a:p>
      </dgm:t>
    </dgm:pt>
    <dgm:pt modelId="{74BD4BF0-CA74-44E2-B582-55D236AFB096}" type="sibTrans" cxnId="{28BC0AD3-FEC8-4DB3-A506-6F59AABB8C59}">
      <dgm:prSet/>
      <dgm:spPr/>
      <dgm:t>
        <a:bodyPr/>
        <a:lstStyle/>
        <a:p>
          <a:endParaRPr lang="en-GB"/>
        </a:p>
      </dgm:t>
    </dgm:pt>
    <dgm:pt modelId="{9D3E2BA7-87CC-40A1-B063-6E2F113A3DF6}">
      <dgm:prSet phldrT="[Text]" custT="1"/>
      <dgm:spPr/>
      <dgm:t>
        <a:bodyPr/>
        <a:lstStyle/>
        <a:p>
          <a:pPr algn="ctr"/>
          <a:r>
            <a:rPr lang="en-GB" sz="1600" b="1" dirty="0"/>
            <a:t>Artificial neural Networks</a:t>
          </a:r>
        </a:p>
      </dgm:t>
    </dgm:pt>
    <dgm:pt modelId="{C8792731-F11F-4430-8FF0-CC041258FDCD}" type="parTrans" cxnId="{93FBDFDD-2C66-4A80-8940-79A58D315C84}">
      <dgm:prSet/>
      <dgm:spPr/>
      <dgm:t>
        <a:bodyPr/>
        <a:lstStyle/>
        <a:p>
          <a:endParaRPr lang="en-GB"/>
        </a:p>
      </dgm:t>
    </dgm:pt>
    <dgm:pt modelId="{053FA2BF-473E-4C49-B739-DC0910D445AB}" type="sibTrans" cxnId="{93FBDFDD-2C66-4A80-8940-79A58D315C84}">
      <dgm:prSet/>
      <dgm:spPr/>
      <dgm:t>
        <a:bodyPr/>
        <a:lstStyle/>
        <a:p>
          <a:endParaRPr lang="en-GB"/>
        </a:p>
      </dgm:t>
    </dgm:pt>
    <dgm:pt modelId="{D327F35A-B8D0-4369-BED7-285A91B1BD0B}">
      <dgm:prSet phldrT="[Text]" custT="1"/>
      <dgm:spPr/>
      <dgm:t>
        <a:bodyPr/>
        <a:lstStyle/>
        <a:p>
          <a:pPr algn="ctr"/>
          <a:r>
            <a:rPr lang="en-GB" sz="1600" b="1" dirty="0"/>
            <a:t>Support Vector Machines</a:t>
          </a:r>
        </a:p>
      </dgm:t>
    </dgm:pt>
    <dgm:pt modelId="{F2EE93D3-4CC7-4A09-8265-59B3A9E9E562}" type="parTrans" cxnId="{8BFBAE9B-F200-4655-82A6-3C5C0EFDB4B8}">
      <dgm:prSet/>
      <dgm:spPr/>
      <dgm:t>
        <a:bodyPr/>
        <a:lstStyle/>
        <a:p>
          <a:endParaRPr lang="en-GB"/>
        </a:p>
      </dgm:t>
    </dgm:pt>
    <dgm:pt modelId="{1F66649E-AEE3-4332-A00A-94B241C11E0E}" type="sibTrans" cxnId="{8BFBAE9B-F200-4655-82A6-3C5C0EFDB4B8}">
      <dgm:prSet/>
      <dgm:spPr/>
      <dgm:t>
        <a:bodyPr/>
        <a:lstStyle/>
        <a:p>
          <a:endParaRPr lang="en-GB"/>
        </a:p>
      </dgm:t>
    </dgm:pt>
    <dgm:pt modelId="{2731F40A-05D9-43A6-B648-0E6816349D1B}">
      <dgm:prSet phldrT="[Text]"/>
      <dgm:spPr/>
      <dgm:t>
        <a:bodyPr/>
        <a:lstStyle/>
        <a:p>
          <a:pPr algn="l"/>
          <a:endParaRPr lang="en-GB" sz="2000" dirty="0"/>
        </a:p>
      </dgm:t>
    </dgm:pt>
    <dgm:pt modelId="{EA7B37F7-8EAC-4D9B-A594-0CD54711A662}">
      <dgm:prSet phldrT="[Text]"/>
      <dgm:spPr/>
      <dgm:t>
        <a:bodyPr/>
        <a:lstStyle/>
        <a:p>
          <a:pPr algn="l"/>
          <a:endParaRPr lang="en-GB" sz="2000" dirty="0"/>
        </a:p>
      </dgm:t>
    </dgm:pt>
    <dgm:pt modelId="{D10363D2-D61F-4F36-8372-EF5FB4133067}">
      <dgm:prSet phldrT="[Text]" custT="1"/>
      <dgm:spPr/>
      <dgm:t>
        <a:bodyPr/>
        <a:lstStyle/>
        <a:p>
          <a:pPr algn="ctr"/>
          <a:r>
            <a:rPr lang="en-GB" sz="1600" b="1" dirty="0"/>
            <a:t>Multiple linear regression</a:t>
          </a:r>
        </a:p>
      </dgm:t>
    </dgm:pt>
    <dgm:pt modelId="{7D2A830A-FA62-475E-BBCB-7222289B7E93}" type="sibTrans" cxnId="{E462B049-8484-4C0C-AF4E-57279A142701}">
      <dgm:prSet/>
      <dgm:spPr/>
      <dgm:t>
        <a:bodyPr/>
        <a:lstStyle/>
        <a:p>
          <a:endParaRPr lang="en-GB"/>
        </a:p>
      </dgm:t>
    </dgm:pt>
    <dgm:pt modelId="{86B53941-ED40-4ED0-A0AE-AD4B6CAEE709}" type="parTrans" cxnId="{E462B049-8484-4C0C-AF4E-57279A142701}">
      <dgm:prSet/>
      <dgm:spPr/>
      <dgm:t>
        <a:bodyPr/>
        <a:lstStyle/>
        <a:p>
          <a:endParaRPr lang="en-GB"/>
        </a:p>
      </dgm:t>
    </dgm:pt>
    <dgm:pt modelId="{9A188F81-382F-4FB1-91AB-0C29175D1C10}" type="sibTrans" cxnId="{F8B53B8C-EB5E-464F-BD82-FFD108CDFBB1}">
      <dgm:prSet/>
      <dgm:spPr/>
      <dgm:t>
        <a:bodyPr/>
        <a:lstStyle/>
        <a:p>
          <a:endParaRPr lang="en-GB"/>
        </a:p>
      </dgm:t>
    </dgm:pt>
    <dgm:pt modelId="{24803E61-9655-4CB7-A781-923B1DDA6256}" type="parTrans" cxnId="{F8B53B8C-EB5E-464F-BD82-FFD108CDFBB1}">
      <dgm:prSet/>
      <dgm:spPr/>
      <dgm:t>
        <a:bodyPr/>
        <a:lstStyle/>
        <a:p>
          <a:endParaRPr lang="en-GB"/>
        </a:p>
      </dgm:t>
    </dgm:pt>
    <dgm:pt modelId="{EFC72C83-71BA-4D0D-B27D-82558B9E7614}" type="sibTrans" cxnId="{8623DD70-B41B-476A-8CDA-0A8506FC5393}">
      <dgm:prSet/>
      <dgm:spPr/>
      <dgm:t>
        <a:bodyPr/>
        <a:lstStyle/>
        <a:p>
          <a:endParaRPr lang="en-GB"/>
        </a:p>
      </dgm:t>
    </dgm:pt>
    <dgm:pt modelId="{F2F5052C-52F8-49B7-BF6E-D1B5D6B0EC90}" type="parTrans" cxnId="{8623DD70-B41B-476A-8CDA-0A8506FC5393}">
      <dgm:prSet/>
      <dgm:spPr/>
      <dgm:t>
        <a:bodyPr/>
        <a:lstStyle/>
        <a:p>
          <a:endParaRPr lang="en-GB"/>
        </a:p>
      </dgm:t>
    </dgm:pt>
    <dgm:pt modelId="{3B09DACB-979E-4117-AADF-5D471CE16107}" type="pres">
      <dgm:prSet presAssocID="{DB357743-31B4-4859-B9AC-C98FE2F277CA}" presName="Name0" presStyleCnt="0">
        <dgm:presLayoutVars>
          <dgm:dir/>
          <dgm:resizeHandles val="exact"/>
        </dgm:presLayoutVars>
      </dgm:prSet>
      <dgm:spPr/>
    </dgm:pt>
    <dgm:pt modelId="{4BE12F8D-405A-439E-A81E-4BBCB38AC9E8}" type="pres">
      <dgm:prSet presAssocID="{DB357743-31B4-4859-B9AC-C98FE2F277CA}" presName="bkgdShp" presStyleLbl="alignAccFollowNode1" presStyleIdx="0" presStyleCnt="1" custScaleY="100210"/>
      <dgm:spPr/>
    </dgm:pt>
    <dgm:pt modelId="{8D58BC38-0F46-4756-9595-C8B0646F476B}" type="pres">
      <dgm:prSet presAssocID="{DB357743-31B4-4859-B9AC-C98FE2F277CA}" presName="linComp" presStyleCnt="0"/>
      <dgm:spPr/>
    </dgm:pt>
    <dgm:pt modelId="{651CE459-F053-43D0-B985-21369D1F528A}" type="pres">
      <dgm:prSet presAssocID="{78958813-6FEE-42C3-9885-DC0EBF4C0D49}" presName="compNode" presStyleCnt="0"/>
      <dgm:spPr/>
    </dgm:pt>
    <dgm:pt modelId="{B4369AEC-9FDE-4823-8C34-58AFF58F82B5}" type="pres">
      <dgm:prSet presAssocID="{78958813-6FEE-42C3-9885-DC0EBF4C0D49}" presName="node" presStyleLbl="node1" presStyleIdx="0" presStyleCnt="4">
        <dgm:presLayoutVars>
          <dgm:bulletEnabled val="1"/>
        </dgm:presLayoutVars>
      </dgm:prSet>
      <dgm:spPr/>
    </dgm:pt>
    <dgm:pt modelId="{0C01AB71-0BA7-4450-8500-DD1D1A40CCFB}" type="pres">
      <dgm:prSet presAssocID="{78958813-6FEE-42C3-9885-DC0EBF4C0D49}" presName="invisiNode" presStyleLbl="node1" presStyleIdx="0" presStyleCnt="4"/>
      <dgm:spPr/>
    </dgm:pt>
    <dgm:pt modelId="{B7AFC1BE-1BA2-4339-9469-7FEB3B6E1AD3}" type="pres">
      <dgm:prSet presAssocID="{78958813-6FEE-42C3-9885-DC0EBF4C0D49}" presName="imagNod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507CFD88-70C8-49AA-AA8D-378A476F4799}" type="pres">
      <dgm:prSet presAssocID="{74BD4BF0-CA74-44E2-B582-55D236AFB096}" presName="sibTrans" presStyleLbl="sibTrans2D1" presStyleIdx="0" presStyleCnt="0"/>
      <dgm:spPr/>
    </dgm:pt>
    <dgm:pt modelId="{2888854B-ED66-4F3B-8D6E-C63CC0DB8D6E}" type="pres">
      <dgm:prSet presAssocID="{9D3E2BA7-87CC-40A1-B063-6E2F113A3DF6}" presName="compNode" presStyleCnt="0"/>
      <dgm:spPr/>
    </dgm:pt>
    <dgm:pt modelId="{6969CBA5-0E44-46BC-BBC2-7E3744784980}" type="pres">
      <dgm:prSet presAssocID="{9D3E2BA7-87CC-40A1-B063-6E2F113A3DF6}" presName="node" presStyleLbl="node1" presStyleIdx="1" presStyleCnt="4">
        <dgm:presLayoutVars>
          <dgm:bulletEnabled val="1"/>
        </dgm:presLayoutVars>
      </dgm:prSet>
      <dgm:spPr/>
    </dgm:pt>
    <dgm:pt modelId="{B7ACF653-A064-492A-9CC0-27C3B5B868DA}" type="pres">
      <dgm:prSet presAssocID="{9D3E2BA7-87CC-40A1-B063-6E2F113A3DF6}" presName="invisiNode" presStyleLbl="node1" presStyleIdx="1" presStyleCnt="4"/>
      <dgm:spPr/>
    </dgm:pt>
    <dgm:pt modelId="{B6162A4C-14CE-480F-A03A-7E37AB722810}" type="pres">
      <dgm:prSet presAssocID="{9D3E2BA7-87CC-40A1-B063-6E2F113A3DF6}" presName="imagNode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5000" r="-5000"/>
          </a:stretch>
        </a:blipFill>
      </dgm:spPr>
    </dgm:pt>
    <dgm:pt modelId="{3E3756FE-A627-4C29-AE34-E12CAB711F61}" type="pres">
      <dgm:prSet presAssocID="{053FA2BF-473E-4C49-B739-DC0910D445AB}" presName="sibTrans" presStyleLbl="sibTrans2D1" presStyleIdx="0" presStyleCnt="0"/>
      <dgm:spPr/>
    </dgm:pt>
    <dgm:pt modelId="{6478F695-92CA-4BFC-9C43-7880B28CDCB5}" type="pres">
      <dgm:prSet presAssocID="{D327F35A-B8D0-4369-BED7-285A91B1BD0B}" presName="compNode" presStyleCnt="0"/>
      <dgm:spPr/>
    </dgm:pt>
    <dgm:pt modelId="{05B01277-2B60-4EF1-A614-334FF2572EAE}" type="pres">
      <dgm:prSet presAssocID="{D327F35A-B8D0-4369-BED7-285A91B1BD0B}" presName="node" presStyleLbl="node1" presStyleIdx="2" presStyleCnt="4">
        <dgm:presLayoutVars>
          <dgm:bulletEnabled val="1"/>
        </dgm:presLayoutVars>
      </dgm:prSet>
      <dgm:spPr/>
    </dgm:pt>
    <dgm:pt modelId="{01E2446F-C6BB-4AF5-AFB8-6FBA87F34A08}" type="pres">
      <dgm:prSet presAssocID="{D327F35A-B8D0-4369-BED7-285A91B1BD0B}" presName="invisiNode" presStyleLbl="node1" presStyleIdx="2" presStyleCnt="4"/>
      <dgm:spPr/>
    </dgm:pt>
    <dgm:pt modelId="{542D1976-30A7-4598-BB93-EDD72CC3848A}" type="pres">
      <dgm:prSet presAssocID="{D327F35A-B8D0-4369-BED7-285A91B1BD0B}" presName="imagNode" presStyleLbl="fgImgPlac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973815C0-D8D3-4163-A2B8-08DEA416D893}" type="pres">
      <dgm:prSet presAssocID="{1F66649E-AEE3-4332-A00A-94B241C11E0E}" presName="sibTrans" presStyleLbl="sibTrans2D1" presStyleIdx="0" presStyleCnt="0"/>
      <dgm:spPr/>
    </dgm:pt>
    <dgm:pt modelId="{6173D871-CCAC-41DB-8F4D-8E7AFF50DB06}" type="pres">
      <dgm:prSet presAssocID="{D10363D2-D61F-4F36-8372-EF5FB4133067}" presName="compNode" presStyleCnt="0"/>
      <dgm:spPr/>
    </dgm:pt>
    <dgm:pt modelId="{E986E3B8-1426-4EE1-BC21-4A37CC46F52D}" type="pres">
      <dgm:prSet presAssocID="{D10363D2-D61F-4F36-8372-EF5FB4133067}" presName="node" presStyleLbl="node1" presStyleIdx="3" presStyleCnt="4" custLinFactNeighborX="867">
        <dgm:presLayoutVars>
          <dgm:bulletEnabled val="1"/>
        </dgm:presLayoutVars>
      </dgm:prSet>
      <dgm:spPr/>
    </dgm:pt>
    <dgm:pt modelId="{51EFF3F0-9E6B-4966-A32E-3E2D51A23CF4}" type="pres">
      <dgm:prSet presAssocID="{D10363D2-D61F-4F36-8372-EF5FB4133067}" presName="invisiNode" presStyleLbl="node1" presStyleIdx="3" presStyleCnt="4"/>
      <dgm:spPr/>
    </dgm:pt>
    <dgm:pt modelId="{F6B50B82-A45F-4706-A9CD-95DD8B55469D}" type="pres">
      <dgm:prSet presAssocID="{D10363D2-D61F-4F36-8372-EF5FB4133067}" presName="imagNode" presStyleLbl="fgImgPlac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</dgm:ptLst>
  <dgm:cxnLst>
    <dgm:cxn modelId="{F387A200-C5E9-4E8A-A184-42EE9842B16E}" type="presOf" srcId="{D10363D2-D61F-4F36-8372-EF5FB4133067}" destId="{E986E3B8-1426-4EE1-BC21-4A37CC46F52D}" srcOrd="0" destOrd="0" presId="urn:microsoft.com/office/officeart/2005/8/layout/pList2#1"/>
    <dgm:cxn modelId="{B7A68614-3F9B-433A-8C18-7B2FA80F84DF}" type="presOf" srcId="{D327F35A-B8D0-4369-BED7-285A91B1BD0B}" destId="{05B01277-2B60-4EF1-A614-334FF2572EAE}" srcOrd="0" destOrd="0" presId="urn:microsoft.com/office/officeart/2005/8/layout/pList2#1"/>
    <dgm:cxn modelId="{9A7E8E34-17EA-4664-89B0-674564BF8386}" type="presOf" srcId="{DB357743-31B4-4859-B9AC-C98FE2F277CA}" destId="{3B09DACB-979E-4117-AADF-5D471CE16107}" srcOrd="0" destOrd="0" presId="urn:microsoft.com/office/officeart/2005/8/layout/pList2#1"/>
    <dgm:cxn modelId="{1CF28E3E-2576-407D-876D-363DC122F775}" type="presOf" srcId="{1F66649E-AEE3-4332-A00A-94B241C11E0E}" destId="{973815C0-D8D3-4163-A2B8-08DEA416D893}" srcOrd="0" destOrd="0" presId="urn:microsoft.com/office/officeart/2005/8/layout/pList2#1"/>
    <dgm:cxn modelId="{E462B049-8484-4C0C-AF4E-57279A142701}" srcId="{DB357743-31B4-4859-B9AC-C98FE2F277CA}" destId="{D10363D2-D61F-4F36-8372-EF5FB4133067}" srcOrd="3" destOrd="0" parTransId="{86B53941-ED40-4ED0-A0AE-AD4B6CAEE709}" sibTransId="{7D2A830A-FA62-475E-BBCB-7222289B7E93}"/>
    <dgm:cxn modelId="{046E214B-F11D-476F-9B44-91238436B8A9}" type="presOf" srcId="{74BD4BF0-CA74-44E2-B582-55D236AFB096}" destId="{507CFD88-70C8-49AA-AA8D-378A476F4799}" srcOrd="0" destOrd="0" presId="urn:microsoft.com/office/officeart/2005/8/layout/pList2#1"/>
    <dgm:cxn modelId="{8623DD70-B41B-476A-8CDA-0A8506FC5393}" srcId="{D10363D2-D61F-4F36-8372-EF5FB4133067}" destId="{EA7B37F7-8EAC-4D9B-A594-0CD54711A662}" srcOrd="0" destOrd="0" parTransId="{F2F5052C-52F8-49B7-BF6E-D1B5D6B0EC90}" sibTransId="{EFC72C83-71BA-4D0D-B27D-82558B9E7614}"/>
    <dgm:cxn modelId="{1449FD70-A29A-413D-A931-33FAF92DF6EB}" type="presOf" srcId="{2731F40A-05D9-43A6-B648-0E6816349D1B}" destId="{E986E3B8-1426-4EE1-BC21-4A37CC46F52D}" srcOrd="0" destOrd="2" presId="urn:microsoft.com/office/officeart/2005/8/layout/pList2#1"/>
    <dgm:cxn modelId="{A3CCED81-C0CA-426D-94D8-057470888CFA}" type="presOf" srcId="{EA7B37F7-8EAC-4D9B-A594-0CD54711A662}" destId="{E986E3B8-1426-4EE1-BC21-4A37CC46F52D}" srcOrd="0" destOrd="1" presId="urn:microsoft.com/office/officeart/2005/8/layout/pList2#1"/>
    <dgm:cxn modelId="{F8B53B8C-EB5E-464F-BD82-FFD108CDFBB1}" srcId="{D10363D2-D61F-4F36-8372-EF5FB4133067}" destId="{2731F40A-05D9-43A6-B648-0E6816349D1B}" srcOrd="1" destOrd="0" parTransId="{24803E61-9655-4CB7-A781-923B1DDA6256}" sibTransId="{9A188F81-382F-4FB1-91AB-0C29175D1C10}"/>
    <dgm:cxn modelId="{8BFBAE9B-F200-4655-82A6-3C5C0EFDB4B8}" srcId="{DB357743-31B4-4859-B9AC-C98FE2F277CA}" destId="{D327F35A-B8D0-4369-BED7-285A91B1BD0B}" srcOrd="2" destOrd="0" parTransId="{F2EE93D3-4CC7-4A09-8265-59B3A9E9E562}" sibTransId="{1F66649E-AEE3-4332-A00A-94B241C11E0E}"/>
    <dgm:cxn modelId="{02D18CA4-E685-4B99-B82B-3D4CBE2680BC}" type="presOf" srcId="{9D3E2BA7-87CC-40A1-B063-6E2F113A3DF6}" destId="{6969CBA5-0E44-46BC-BBC2-7E3744784980}" srcOrd="0" destOrd="0" presId="urn:microsoft.com/office/officeart/2005/8/layout/pList2#1"/>
    <dgm:cxn modelId="{28BC0AD3-FEC8-4DB3-A506-6F59AABB8C59}" srcId="{DB357743-31B4-4859-B9AC-C98FE2F277CA}" destId="{78958813-6FEE-42C3-9885-DC0EBF4C0D49}" srcOrd="0" destOrd="0" parTransId="{8D0C90F2-21D8-49D8-AE5B-047DFDE99AC2}" sibTransId="{74BD4BF0-CA74-44E2-B582-55D236AFB096}"/>
    <dgm:cxn modelId="{263710D7-3C3B-4717-B079-12817DE4FC3B}" type="presOf" srcId="{053FA2BF-473E-4C49-B739-DC0910D445AB}" destId="{3E3756FE-A627-4C29-AE34-E12CAB711F61}" srcOrd="0" destOrd="0" presId="urn:microsoft.com/office/officeart/2005/8/layout/pList2#1"/>
    <dgm:cxn modelId="{93FBDFDD-2C66-4A80-8940-79A58D315C84}" srcId="{DB357743-31B4-4859-B9AC-C98FE2F277CA}" destId="{9D3E2BA7-87CC-40A1-B063-6E2F113A3DF6}" srcOrd="1" destOrd="0" parTransId="{C8792731-F11F-4430-8FF0-CC041258FDCD}" sibTransId="{053FA2BF-473E-4C49-B739-DC0910D445AB}"/>
    <dgm:cxn modelId="{CC8DBEFC-D91A-47F2-A536-F28188017C23}" type="presOf" srcId="{78958813-6FEE-42C3-9885-DC0EBF4C0D49}" destId="{B4369AEC-9FDE-4823-8C34-58AFF58F82B5}" srcOrd="0" destOrd="0" presId="urn:microsoft.com/office/officeart/2005/8/layout/pList2#1"/>
    <dgm:cxn modelId="{C021743D-5AF3-4CD2-B229-B489AA874B27}" type="presParOf" srcId="{3B09DACB-979E-4117-AADF-5D471CE16107}" destId="{4BE12F8D-405A-439E-A81E-4BBCB38AC9E8}" srcOrd="0" destOrd="0" presId="urn:microsoft.com/office/officeart/2005/8/layout/pList2#1"/>
    <dgm:cxn modelId="{E6A45160-EA0A-44C3-8A89-43174CE71349}" type="presParOf" srcId="{3B09DACB-979E-4117-AADF-5D471CE16107}" destId="{8D58BC38-0F46-4756-9595-C8B0646F476B}" srcOrd="1" destOrd="0" presId="urn:microsoft.com/office/officeart/2005/8/layout/pList2#1"/>
    <dgm:cxn modelId="{275FDFD1-61A2-4C6D-BB0B-388DDF5718F6}" type="presParOf" srcId="{8D58BC38-0F46-4756-9595-C8B0646F476B}" destId="{651CE459-F053-43D0-B985-21369D1F528A}" srcOrd="0" destOrd="0" presId="urn:microsoft.com/office/officeart/2005/8/layout/pList2#1"/>
    <dgm:cxn modelId="{BD3DB2B4-0B95-4899-9AD9-E070E381A226}" type="presParOf" srcId="{651CE459-F053-43D0-B985-21369D1F528A}" destId="{B4369AEC-9FDE-4823-8C34-58AFF58F82B5}" srcOrd="0" destOrd="0" presId="urn:microsoft.com/office/officeart/2005/8/layout/pList2#1"/>
    <dgm:cxn modelId="{622884C1-7C46-4146-86C5-23A48E4008E6}" type="presParOf" srcId="{651CE459-F053-43D0-B985-21369D1F528A}" destId="{0C01AB71-0BA7-4450-8500-DD1D1A40CCFB}" srcOrd="1" destOrd="0" presId="urn:microsoft.com/office/officeart/2005/8/layout/pList2#1"/>
    <dgm:cxn modelId="{0DED3DE4-F437-45A2-9B25-717CA83D0074}" type="presParOf" srcId="{651CE459-F053-43D0-B985-21369D1F528A}" destId="{B7AFC1BE-1BA2-4339-9469-7FEB3B6E1AD3}" srcOrd="2" destOrd="0" presId="urn:microsoft.com/office/officeart/2005/8/layout/pList2#1"/>
    <dgm:cxn modelId="{6731546E-1021-4F0E-8ADA-943610280BE4}" type="presParOf" srcId="{8D58BC38-0F46-4756-9595-C8B0646F476B}" destId="{507CFD88-70C8-49AA-AA8D-378A476F4799}" srcOrd="1" destOrd="0" presId="urn:microsoft.com/office/officeart/2005/8/layout/pList2#1"/>
    <dgm:cxn modelId="{80C2B15E-701A-4FEA-86F7-A368DD8D89DB}" type="presParOf" srcId="{8D58BC38-0F46-4756-9595-C8B0646F476B}" destId="{2888854B-ED66-4F3B-8D6E-C63CC0DB8D6E}" srcOrd="2" destOrd="0" presId="urn:microsoft.com/office/officeart/2005/8/layout/pList2#1"/>
    <dgm:cxn modelId="{1B097989-F54B-4A3D-AB08-D4820832763F}" type="presParOf" srcId="{2888854B-ED66-4F3B-8D6E-C63CC0DB8D6E}" destId="{6969CBA5-0E44-46BC-BBC2-7E3744784980}" srcOrd="0" destOrd="0" presId="urn:microsoft.com/office/officeart/2005/8/layout/pList2#1"/>
    <dgm:cxn modelId="{36D0BC43-4008-43B6-A4BF-9C8E406B0C25}" type="presParOf" srcId="{2888854B-ED66-4F3B-8D6E-C63CC0DB8D6E}" destId="{B7ACF653-A064-492A-9CC0-27C3B5B868DA}" srcOrd="1" destOrd="0" presId="urn:microsoft.com/office/officeart/2005/8/layout/pList2#1"/>
    <dgm:cxn modelId="{B35416AE-70AA-4B57-B5CE-BF5C45615950}" type="presParOf" srcId="{2888854B-ED66-4F3B-8D6E-C63CC0DB8D6E}" destId="{B6162A4C-14CE-480F-A03A-7E37AB722810}" srcOrd="2" destOrd="0" presId="urn:microsoft.com/office/officeart/2005/8/layout/pList2#1"/>
    <dgm:cxn modelId="{337168FA-728E-4869-B126-B807A620D1BE}" type="presParOf" srcId="{8D58BC38-0F46-4756-9595-C8B0646F476B}" destId="{3E3756FE-A627-4C29-AE34-E12CAB711F61}" srcOrd="3" destOrd="0" presId="urn:microsoft.com/office/officeart/2005/8/layout/pList2#1"/>
    <dgm:cxn modelId="{ED34623E-E44E-4F95-BA7D-9FFBA5EBF488}" type="presParOf" srcId="{8D58BC38-0F46-4756-9595-C8B0646F476B}" destId="{6478F695-92CA-4BFC-9C43-7880B28CDCB5}" srcOrd="4" destOrd="0" presId="urn:microsoft.com/office/officeart/2005/8/layout/pList2#1"/>
    <dgm:cxn modelId="{AFD8AD7E-CD2B-4E64-8B92-0E542BCC9739}" type="presParOf" srcId="{6478F695-92CA-4BFC-9C43-7880B28CDCB5}" destId="{05B01277-2B60-4EF1-A614-334FF2572EAE}" srcOrd="0" destOrd="0" presId="urn:microsoft.com/office/officeart/2005/8/layout/pList2#1"/>
    <dgm:cxn modelId="{994E3603-4A41-4D54-90FA-45576D4480C2}" type="presParOf" srcId="{6478F695-92CA-4BFC-9C43-7880B28CDCB5}" destId="{01E2446F-C6BB-4AF5-AFB8-6FBA87F34A08}" srcOrd="1" destOrd="0" presId="urn:microsoft.com/office/officeart/2005/8/layout/pList2#1"/>
    <dgm:cxn modelId="{23A865F9-53A4-4C0F-8979-324587EE47D8}" type="presParOf" srcId="{6478F695-92CA-4BFC-9C43-7880B28CDCB5}" destId="{542D1976-30A7-4598-BB93-EDD72CC3848A}" srcOrd="2" destOrd="0" presId="urn:microsoft.com/office/officeart/2005/8/layout/pList2#1"/>
    <dgm:cxn modelId="{8F02F18D-0EDB-4CAF-AF46-4768CEC53849}" type="presParOf" srcId="{8D58BC38-0F46-4756-9595-C8B0646F476B}" destId="{973815C0-D8D3-4163-A2B8-08DEA416D893}" srcOrd="5" destOrd="0" presId="urn:microsoft.com/office/officeart/2005/8/layout/pList2#1"/>
    <dgm:cxn modelId="{D9255815-1E01-490C-9856-04FB2332A09C}" type="presParOf" srcId="{8D58BC38-0F46-4756-9595-C8B0646F476B}" destId="{6173D871-CCAC-41DB-8F4D-8E7AFF50DB06}" srcOrd="6" destOrd="0" presId="urn:microsoft.com/office/officeart/2005/8/layout/pList2#1"/>
    <dgm:cxn modelId="{8FB68373-C602-4B30-A2AE-F282698B04DA}" type="presParOf" srcId="{6173D871-CCAC-41DB-8F4D-8E7AFF50DB06}" destId="{E986E3B8-1426-4EE1-BC21-4A37CC46F52D}" srcOrd="0" destOrd="0" presId="urn:microsoft.com/office/officeart/2005/8/layout/pList2#1"/>
    <dgm:cxn modelId="{FB1DEA7D-E8D7-4DAA-9D58-C11F658184FE}" type="presParOf" srcId="{6173D871-CCAC-41DB-8F4D-8E7AFF50DB06}" destId="{51EFF3F0-9E6B-4966-A32E-3E2D51A23CF4}" srcOrd="1" destOrd="0" presId="urn:microsoft.com/office/officeart/2005/8/layout/pList2#1"/>
    <dgm:cxn modelId="{60EAC2AF-CCCC-467B-A87E-AC3C360D6A29}" type="presParOf" srcId="{6173D871-CCAC-41DB-8F4D-8E7AFF50DB06}" destId="{F6B50B82-A45F-4706-A9CD-95DD8B55469D}" srcOrd="2" destOrd="0" presId="urn:microsoft.com/office/officeart/2005/8/layout/pList2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3510DB-0876-470D-971E-7BAEC75D7B06}" type="doc">
      <dgm:prSet loTypeId="urn:diagrams.loki3.com/Bracket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F50BA43-337B-474D-8A16-58C071C43E31}">
      <dgm:prSet phldrT="[Text]" custT="1"/>
      <dgm:spPr/>
      <dgm:t>
        <a:bodyPr/>
        <a:lstStyle/>
        <a:p>
          <a:r>
            <a:rPr lang="en-US" sz="2000" dirty="0"/>
            <a:t>SVM</a:t>
          </a:r>
          <a:endParaRPr lang="es-ES" sz="2000" dirty="0"/>
        </a:p>
      </dgm:t>
    </dgm:pt>
    <dgm:pt modelId="{759354FD-609E-4A55-B2A8-62490EC529B2}" type="parTrans" cxnId="{FE721F8D-E0A0-4BE0-85B6-8D784D7D25D9}">
      <dgm:prSet/>
      <dgm:spPr/>
      <dgm:t>
        <a:bodyPr/>
        <a:lstStyle/>
        <a:p>
          <a:endParaRPr lang="es-ES"/>
        </a:p>
      </dgm:t>
    </dgm:pt>
    <dgm:pt modelId="{53B7F226-CD28-448E-83E0-9D22F0BAF4E0}" type="sibTrans" cxnId="{FE721F8D-E0A0-4BE0-85B6-8D784D7D25D9}">
      <dgm:prSet/>
      <dgm:spPr/>
      <dgm:t>
        <a:bodyPr/>
        <a:lstStyle/>
        <a:p>
          <a:endParaRPr lang="es-ES"/>
        </a:p>
      </dgm:t>
    </dgm:pt>
    <dgm:pt modelId="{5D6BB147-9A59-4C56-9FBE-5BC8F9D5F53F}">
      <dgm:prSet phldrT="[Text]" custT="1"/>
      <dgm:spPr/>
      <dgm:t>
        <a:bodyPr/>
        <a:lstStyle/>
        <a:p>
          <a:r>
            <a:rPr lang="en-US" sz="1400" u="none" dirty="0">
              <a:latin typeface="+mn-lt"/>
            </a:rPr>
            <a:t>Accuracy: </a:t>
          </a:r>
          <a:r>
            <a:rPr lang="en-US" sz="1400" b="0" u="none" dirty="0">
              <a:latin typeface="+mn-lt"/>
            </a:rPr>
            <a:t>0.7-0.8</a:t>
          </a:r>
          <a:endParaRPr lang="es-ES" sz="1400" b="0" u="none" dirty="0">
            <a:latin typeface="+mn-lt"/>
          </a:endParaRPr>
        </a:p>
      </dgm:t>
    </dgm:pt>
    <dgm:pt modelId="{F16EC4F3-7899-4F67-8781-90EE939F6DC4}" type="parTrans" cxnId="{484679DB-C7C6-4279-B6D4-516C9CE5E300}">
      <dgm:prSet/>
      <dgm:spPr/>
      <dgm:t>
        <a:bodyPr/>
        <a:lstStyle/>
        <a:p>
          <a:endParaRPr lang="es-ES"/>
        </a:p>
      </dgm:t>
    </dgm:pt>
    <dgm:pt modelId="{89589A52-5759-43D6-8069-5C8924FB7761}" type="sibTrans" cxnId="{484679DB-C7C6-4279-B6D4-516C9CE5E300}">
      <dgm:prSet/>
      <dgm:spPr/>
      <dgm:t>
        <a:bodyPr/>
        <a:lstStyle/>
        <a:p>
          <a:endParaRPr lang="es-ES"/>
        </a:p>
      </dgm:t>
    </dgm:pt>
    <dgm:pt modelId="{48EB46D7-EE7B-40C0-82BD-ACEF738B070E}">
      <dgm:prSet phldrT="[Text]" custT="1"/>
      <dgm:spPr/>
      <dgm:t>
        <a:bodyPr/>
        <a:lstStyle/>
        <a:p>
          <a:r>
            <a:rPr lang="en-US" sz="2000" dirty="0"/>
            <a:t>ANN</a:t>
          </a:r>
          <a:endParaRPr lang="es-ES" sz="2000" dirty="0"/>
        </a:p>
      </dgm:t>
    </dgm:pt>
    <dgm:pt modelId="{66FD9B11-CCA0-4686-B7B4-4249FDA11B3D}" type="parTrans" cxnId="{9A3C4906-B7A3-48B4-BF75-3882479A39B2}">
      <dgm:prSet/>
      <dgm:spPr/>
      <dgm:t>
        <a:bodyPr/>
        <a:lstStyle/>
        <a:p>
          <a:endParaRPr lang="es-ES"/>
        </a:p>
      </dgm:t>
    </dgm:pt>
    <dgm:pt modelId="{042D86A6-6BC8-48B3-B0BA-57F57B6C5755}" type="sibTrans" cxnId="{9A3C4906-B7A3-48B4-BF75-3882479A39B2}">
      <dgm:prSet/>
      <dgm:spPr/>
      <dgm:t>
        <a:bodyPr/>
        <a:lstStyle/>
        <a:p>
          <a:endParaRPr lang="es-ES"/>
        </a:p>
      </dgm:t>
    </dgm:pt>
    <dgm:pt modelId="{7E0B5DBA-F830-4519-88B0-C03EA2156D15}">
      <dgm:prSet phldrT="[Text]" custT="1"/>
      <dgm:spPr/>
      <dgm:t>
        <a:bodyPr/>
        <a:lstStyle/>
        <a:p>
          <a:r>
            <a:rPr lang="en-US" sz="1400" dirty="0"/>
            <a:t>Accuracy: 1</a:t>
          </a:r>
          <a:endParaRPr lang="es-ES" sz="1400" dirty="0"/>
        </a:p>
      </dgm:t>
    </dgm:pt>
    <dgm:pt modelId="{0FFA54F3-3F55-4EB8-969A-5DCEDBECC57F}" type="parTrans" cxnId="{915081B6-B040-4DFD-BB0A-9F115E521B9A}">
      <dgm:prSet/>
      <dgm:spPr/>
      <dgm:t>
        <a:bodyPr/>
        <a:lstStyle/>
        <a:p>
          <a:endParaRPr lang="es-ES"/>
        </a:p>
      </dgm:t>
    </dgm:pt>
    <dgm:pt modelId="{FD756830-9FBE-4B32-A9B9-F9DD68FBEF24}" type="sibTrans" cxnId="{915081B6-B040-4DFD-BB0A-9F115E521B9A}">
      <dgm:prSet/>
      <dgm:spPr/>
      <dgm:t>
        <a:bodyPr/>
        <a:lstStyle/>
        <a:p>
          <a:endParaRPr lang="es-ES"/>
        </a:p>
      </dgm:t>
    </dgm:pt>
    <dgm:pt modelId="{E2FE8ABC-2434-4A8A-BAEC-405DEFEB341F}">
      <dgm:prSet phldrT="[Text]" custT="1"/>
      <dgm:spPr/>
      <dgm:t>
        <a:bodyPr/>
        <a:lstStyle/>
        <a:p>
          <a:r>
            <a:rPr lang="en-US" sz="1400" u="none" dirty="0">
              <a:latin typeface="+mn-lt"/>
            </a:rPr>
            <a:t>Sensibility: 0.8-0.9</a:t>
          </a:r>
          <a:endParaRPr lang="es-ES" sz="1400" u="none" dirty="0">
            <a:latin typeface="+mn-lt"/>
          </a:endParaRPr>
        </a:p>
      </dgm:t>
    </dgm:pt>
    <dgm:pt modelId="{C49C2264-BA70-416E-ADF0-7913269E37C6}" type="parTrans" cxnId="{17802724-8F88-4962-96A0-8E641085D222}">
      <dgm:prSet/>
      <dgm:spPr/>
      <dgm:t>
        <a:bodyPr/>
        <a:lstStyle/>
        <a:p>
          <a:endParaRPr lang="es-ES"/>
        </a:p>
      </dgm:t>
    </dgm:pt>
    <dgm:pt modelId="{72FF5496-D44F-459E-8804-02BD4B41DD33}" type="sibTrans" cxnId="{17802724-8F88-4962-96A0-8E641085D222}">
      <dgm:prSet/>
      <dgm:spPr/>
      <dgm:t>
        <a:bodyPr/>
        <a:lstStyle/>
        <a:p>
          <a:endParaRPr lang="es-ES"/>
        </a:p>
      </dgm:t>
    </dgm:pt>
    <dgm:pt modelId="{251EADC0-9924-4079-9955-FC56912B81EA}">
      <dgm:prSet phldrT="[Text]" custT="1"/>
      <dgm:spPr/>
      <dgm:t>
        <a:bodyPr/>
        <a:lstStyle/>
        <a:p>
          <a:r>
            <a:rPr lang="en-US" sz="1400" u="none" dirty="0">
              <a:latin typeface="+mn-lt"/>
            </a:rPr>
            <a:t>Specificity: </a:t>
          </a:r>
          <a:r>
            <a:rPr lang="en-US" sz="1400" u="none" dirty="0">
              <a:solidFill>
                <a:srgbClr val="FF0000"/>
              </a:solidFill>
              <a:latin typeface="+mn-lt"/>
            </a:rPr>
            <a:t>0.6-0.7</a:t>
          </a:r>
          <a:endParaRPr lang="es-ES" sz="1400" u="none" dirty="0">
            <a:solidFill>
              <a:srgbClr val="FF0000"/>
            </a:solidFill>
            <a:latin typeface="+mn-lt"/>
          </a:endParaRPr>
        </a:p>
      </dgm:t>
    </dgm:pt>
    <dgm:pt modelId="{C492571A-FF57-44F8-ADC5-7EA304D8ED48}" type="parTrans" cxnId="{9A3979D8-0185-447A-B371-65859E780E94}">
      <dgm:prSet/>
      <dgm:spPr/>
      <dgm:t>
        <a:bodyPr/>
        <a:lstStyle/>
        <a:p>
          <a:endParaRPr lang="es-ES"/>
        </a:p>
      </dgm:t>
    </dgm:pt>
    <dgm:pt modelId="{D02324AB-DF71-40E2-9471-E07439E276B9}" type="sibTrans" cxnId="{9A3979D8-0185-447A-B371-65859E780E94}">
      <dgm:prSet/>
      <dgm:spPr/>
      <dgm:t>
        <a:bodyPr/>
        <a:lstStyle/>
        <a:p>
          <a:endParaRPr lang="es-ES"/>
        </a:p>
      </dgm:t>
    </dgm:pt>
    <dgm:pt modelId="{64210D10-1164-4E0E-B28A-D27ECC5E6CFD}">
      <dgm:prSet phldrT="[Text]" custT="1"/>
      <dgm:spPr/>
      <dgm:t>
        <a:bodyPr/>
        <a:lstStyle/>
        <a:p>
          <a:r>
            <a:rPr lang="en-US" sz="1400" u="none" dirty="0">
              <a:latin typeface="+mn-lt"/>
            </a:rPr>
            <a:t>Kappa: </a:t>
          </a:r>
          <a:r>
            <a:rPr lang="en-US" sz="1400" u="none" dirty="0">
              <a:solidFill>
                <a:srgbClr val="FF0000"/>
              </a:solidFill>
              <a:latin typeface="+mn-lt"/>
            </a:rPr>
            <a:t>0.45-0.55</a:t>
          </a:r>
          <a:endParaRPr lang="es-ES" sz="1400" u="none" dirty="0">
            <a:solidFill>
              <a:srgbClr val="FF0000"/>
            </a:solidFill>
            <a:latin typeface="+mn-lt"/>
          </a:endParaRPr>
        </a:p>
      </dgm:t>
    </dgm:pt>
    <dgm:pt modelId="{BB3A304E-0376-4345-8A34-6E7F7A60BFAD}" type="parTrans" cxnId="{85B3C7BF-A07A-4B2E-BFD8-23758E4A2B43}">
      <dgm:prSet/>
      <dgm:spPr/>
      <dgm:t>
        <a:bodyPr/>
        <a:lstStyle/>
        <a:p>
          <a:endParaRPr lang="es-ES"/>
        </a:p>
      </dgm:t>
    </dgm:pt>
    <dgm:pt modelId="{95E00892-B2E8-4C0B-8B1C-839C301BC2A8}" type="sibTrans" cxnId="{85B3C7BF-A07A-4B2E-BFD8-23758E4A2B43}">
      <dgm:prSet/>
      <dgm:spPr/>
      <dgm:t>
        <a:bodyPr/>
        <a:lstStyle/>
        <a:p>
          <a:endParaRPr lang="es-ES"/>
        </a:p>
      </dgm:t>
    </dgm:pt>
    <dgm:pt modelId="{BAB09AA0-0FD7-41A6-A579-3107331779EB}">
      <dgm:prSet phldrT="[Text]" custT="1"/>
      <dgm:spPr/>
      <dgm:t>
        <a:bodyPr/>
        <a:lstStyle/>
        <a:p>
          <a:r>
            <a:rPr lang="en-US" sz="1400" dirty="0"/>
            <a:t>Sensibility: 1</a:t>
          </a:r>
          <a:endParaRPr lang="es-ES" sz="1400" dirty="0"/>
        </a:p>
      </dgm:t>
    </dgm:pt>
    <dgm:pt modelId="{0731396B-18A7-4D8A-BA76-7F313E05EF59}" type="parTrans" cxnId="{AC7252E9-575C-4442-A312-C73CAA103C90}">
      <dgm:prSet/>
      <dgm:spPr/>
      <dgm:t>
        <a:bodyPr/>
        <a:lstStyle/>
        <a:p>
          <a:endParaRPr lang="es-ES"/>
        </a:p>
      </dgm:t>
    </dgm:pt>
    <dgm:pt modelId="{5A9E2F18-9C9C-4839-B346-18C029BB6C38}" type="sibTrans" cxnId="{AC7252E9-575C-4442-A312-C73CAA103C90}">
      <dgm:prSet/>
      <dgm:spPr/>
      <dgm:t>
        <a:bodyPr/>
        <a:lstStyle/>
        <a:p>
          <a:endParaRPr lang="es-ES"/>
        </a:p>
      </dgm:t>
    </dgm:pt>
    <dgm:pt modelId="{C2756D13-6085-4D6F-B033-9031A0381D46}">
      <dgm:prSet phldrT="[Text]" custT="1"/>
      <dgm:spPr/>
      <dgm:t>
        <a:bodyPr/>
        <a:lstStyle/>
        <a:p>
          <a:r>
            <a:rPr lang="en-US" sz="1400" dirty="0"/>
            <a:t>Specificity: 1</a:t>
          </a:r>
          <a:endParaRPr lang="es-ES" sz="1400" dirty="0"/>
        </a:p>
      </dgm:t>
    </dgm:pt>
    <dgm:pt modelId="{1FE31323-371D-4B68-ADA4-F4C271C60A01}" type="parTrans" cxnId="{BB1EB4DE-2163-4593-861E-5DE80EA4F7FF}">
      <dgm:prSet/>
      <dgm:spPr/>
      <dgm:t>
        <a:bodyPr/>
        <a:lstStyle/>
        <a:p>
          <a:endParaRPr lang="es-ES"/>
        </a:p>
      </dgm:t>
    </dgm:pt>
    <dgm:pt modelId="{90F3D64D-EE10-48D6-9495-3437E4F6DD51}" type="sibTrans" cxnId="{BB1EB4DE-2163-4593-861E-5DE80EA4F7FF}">
      <dgm:prSet/>
      <dgm:spPr/>
      <dgm:t>
        <a:bodyPr/>
        <a:lstStyle/>
        <a:p>
          <a:endParaRPr lang="es-ES"/>
        </a:p>
      </dgm:t>
    </dgm:pt>
    <dgm:pt modelId="{F865B338-56D3-40A4-9C01-9E6181B49EAB}">
      <dgm:prSet phldrT="[Text]" custT="1"/>
      <dgm:spPr/>
      <dgm:t>
        <a:bodyPr/>
        <a:lstStyle/>
        <a:p>
          <a:r>
            <a:rPr lang="en-US" sz="1400" dirty="0"/>
            <a:t>Kappa: 1</a:t>
          </a:r>
          <a:endParaRPr lang="es-ES" sz="1400" dirty="0"/>
        </a:p>
      </dgm:t>
    </dgm:pt>
    <dgm:pt modelId="{DA8D633A-6986-44E8-9887-8F589FB71C00}" type="parTrans" cxnId="{53E7BBAC-73F8-4802-AC81-24C2395F1D05}">
      <dgm:prSet/>
      <dgm:spPr/>
      <dgm:t>
        <a:bodyPr/>
        <a:lstStyle/>
        <a:p>
          <a:endParaRPr lang="es-ES"/>
        </a:p>
      </dgm:t>
    </dgm:pt>
    <dgm:pt modelId="{6E6044B8-61EF-4543-BF25-C62CA3B2CABB}" type="sibTrans" cxnId="{53E7BBAC-73F8-4802-AC81-24C2395F1D05}">
      <dgm:prSet/>
      <dgm:spPr/>
      <dgm:t>
        <a:bodyPr/>
        <a:lstStyle/>
        <a:p>
          <a:endParaRPr lang="es-ES"/>
        </a:p>
      </dgm:t>
    </dgm:pt>
    <dgm:pt modelId="{338F2A84-2EE3-465D-9470-08C409239DDA}">
      <dgm:prSet phldrT="[Text]" custT="1"/>
      <dgm:spPr/>
      <dgm:t>
        <a:bodyPr/>
        <a:lstStyle/>
        <a:p>
          <a:r>
            <a:rPr lang="en-US" sz="2000" dirty="0"/>
            <a:t>RF</a:t>
          </a:r>
          <a:endParaRPr lang="es-ES" sz="2000" dirty="0"/>
        </a:p>
      </dgm:t>
    </dgm:pt>
    <dgm:pt modelId="{5B5B3BC3-E82A-460E-AF66-E2D3DE3EA726}" type="parTrans" cxnId="{15FB8300-AE26-456C-9E11-22F3A57B784B}">
      <dgm:prSet/>
      <dgm:spPr/>
      <dgm:t>
        <a:bodyPr/>
        <a:lstStyle/>
        <a:p>
          <a:endParaRPr lang="es-ES"/>
        </a:p>
      </dgm:t>
    </dgm:pt>
    <dgm:pt modelId="{C72730D3-A998-4773-84DF-CBB1CCDD0694}" type="sibTrans" cxnId="{15FB8300-AE26-456C-9E11-22F3A57B784B}">
      <dgm:prSet/>
      <dgm:spPr/>
      <dgm:t>
        <a:bodyPr/>
        <a:lstStyle/>
        <a:p>
          <a:endParaRPr lang="es-ES"/>
        </a:p>
      </dgm:t>
    </dgm:pt>
    <dgm:pt modelId="{F94695B6-DAF4-4A78-9449-FCD8232D80E2}">
      <dgm:prSet phldrT="[Text]" custT="1"/>
      <dgm:spPr/>
      <dgm:t>
        <a:bodyPr/>
        <a:lstStyle/>
        <a:p>
          <a:r>
            <a:rPr lang="en-US" sz="1400" dirty="0"/>
            <a:t>Accuracy: 0.75-0.85</a:t>
          </a:r>
          <a:endParaRPr lang="es-ES" sz="1400" dirty="0"/>
        </a:p>
      </dgm:t>
    </dgm:pt>
    <dgm:pt modelId="{B8A45C14-0412-4EBC-836E-158374B50CCD}" type="parTrans" cxnId="{29451214-29E1-4B29-AB3E-60A5DA1B1473}">
      <dgm:prSet/>
      <dgm:spPr/>
      <dgm:t>
        <a:bodyPr/>
        <a:lstStyle/>
        <a:p>
          <a:endParaRPr lang="es-ES"/>
        </a:p>
      </dgm:t>
    </dgm:pt>
    <dgm:pt modelId="{4D2B110A-6480-4C01-A09A-8B71E4B7F289}" type="sibTrans" cxnId="{29451214-29E1-4B29-AB3E-60A5DA1B1473}">
      <dgm:prSet/>
      <dgm:spPr/>
      <dgm:t>
        <a:bodyPr/>
        <a:lstStyle/>
        <a:p>
          <a:endParaRPr lang="es-ES"/>
        </a:p>
      </dgm:t>
    </dgm:pt>
    <dgm:pt modelId="{24CE2BE6-8C73-4D0B-AA79-A252C13B47C7}">
      <dgm:prSet phldrT="[Text]" custT="1"/>
      <dgm:spPr/>
      <dgm:t>
        <a:bodyPr/>
        <a:lstStyle/>
        <a:p>
          <a:r>
            <a:rPr lang="en-US" sz="1400" dirty="0"/>
            <a:t>Sensibility: 0.8-0.9</a:t>
          </a:r>
          <a:endParaRPr lang="es-ES" sz="1400" dirty="0"/>
        </a:p>
      </dgm:t>
    </dgm:pt>
    <dgm:pt modelId="{469A2992-3E68-4294-9174-8977A171B5F2}" type="parTrans" cxnId="{678A67B4-967F-48BC-BF48-D4C78246880C}">
      <dgm:prSet/>
      <dgm:spPr/>
      <dgm:t>
        <a:bodyPr/>
        <a:lstStyle/>
        <a:p>
          <a:endParaRPr lang="es-ES"/>
        </a:p>
      </dgm:t>
    </dgm:pt>
    <dgm:pt modelId="{A498B32A-A3DF-471C-B683-75521B916BAF}" type="sibTrans" cxnId="{678A67B4-967F-48BC-BF48-D4C78246880C}">
      <dgm:prSet/>
      <dgm:spPr/>
      <dgm:t>
        <a:bodyPr/>
        <a:lstStyle/>
        <a:p>
          <a:endParaRPr lang="es-ES"/>
        </a:p>
      </dgm:t>
    </dgm:pt>
    <dgm:pt modelId="{E1162635-5DD4-46FA-8D22-B130A67E3CD8}">
      <dgm:prSet phldrT="[Text]" custT="1"/>
      <dgm:spPr/>
      <dgm:t>
        <a:bodyPr/>
        <a:lstStyle/>
        <a:p>
          <a:r>
            <a:rPr lang="en-US" sz="1400" dirty="0"/>
            <a:t>Specificity: 0.8-0.9</a:t>
          </a:r>
          <a:endParaRPr lang="es-ES" sz="1400" dirty="0"/>
        </a:p>
      </dgm:t>
    </dgm:pt>
    <dgm:pt modelId="{C607C59C-39F6-4482-9C10-E88CB304FE59}" type="parTrans" cxnId="{A6E7F719-26EC-49EC-B5E7-4C36FED6CCCF}">
      <dgm:prSet/>
      <dgm:spPr/>
      <dgm:t>
        <a:bodyPr/>
        <a:lstStyle/>
        <a:p>
          <a:endParaRPr lang="es-ES"/>
        </a:p>
      </dgm:t>
    </dgm:pt>
    <dgm:pt modelId="{E57D0722-DF87-4EFC-A84B-F58E36B007BC}" type="sibTrans" cxnId="{A6E7F719-26EC-49EC-B5E7-4C36FED6CCCF}">
      <dgm:prSet/>
      <dgm:spPr/>
      <dgm:t>
        <a:bodyPr/>
        <a:lstStyle/>
        <a:p>
          <a:endParaRPr lang="es-ES"/>
        </a:p>
      </dgm:t>
    </dgm:pt>
    <dgm:pt modelId="{C57207B7-D879-4364-8A5B-015A1CE622D4}">
      <dgm:prSet phldrT="[Text]" custT="1"/>
      <dgm:spPr/>
      <dgm:t>
        <a:bodyPr/>
        <a:lstStyle/>
        <a:p>
          <a:r>
            <a:rPr lang="en-US" sz="1400" dirty="0"/>
            <a:t>Kappa: 0.55-0.6</a:t>
          </a:r>
          <a:endParaRPr lang="es-ES" sz="1400" dirty="0"/>
        </a:p>
      </dgm:t>
    </dgm:pt>
    <dgm:pt modelId="{A413BB59-E425-4AE3-AB66-8F0FB267D7C5}" type="parTrans" cxnId="{7F1A1FBF-E3ED-4DB6-A20F-4014D11769F5}">
      <dgm:prSet/>
      <dgm:spPr/>
      <dgm:t>
        <a:bodyPr/>
        <a:lstStyle/>
        <a:p>
          <a:endParaRPr lang="es-ES"/>
        </a:p>
      </dgm:t>
    </dgm:pt>
    <dgm:pt modelId="{2231ECE6-9BC8-4EAA-B656-3670372146C5}" type="sibTrans" cxnId="{7F1A1FBF-E3ED-4DB6-A20F-4014D11769F5}">
      <dgm:prSet/>
      <dgm:spPr/>
      <dgm:t>
        <a:bodyPr/>
        <a:lstStyle/>
        <a:p>
          <a:endParaRPr lang="es-ES"/>
        </a:p>
      </dgm:t>
    </dgm:pt>
    <dgm:pt modelId="{6C60EED0-DA31-4457-B464-7D6D943068E1}" type="pres">
      <dgm:prSet presAssocID="{363510DB-0876-470D-971E-7BAEC75D7B06}" presName="Name0" presStyleCnt="0">
        <dgm:presLayoutVars>
          <dgm:dir/>
          <dgm:animLvl val="lvl"/>
          <dgm:resizeHandles val="exact"/>
        </dgm:presLayoutVars>
      </dgm:prSet>
      <dgm:spPr/>
    </dgm:pt>
    <dgm:pt modelId="{AC778B11-C96F-49E1-8291-02F5A478ACD2}" type="pres">
      <dgm:prSet presAssocID="{0F50BA43-337B-474D-8A16-58C071C43E31}" presName="linNode" presStyleCnt="0"/>
      <dgm:spPr/>
    </dgm:pt>
    <dgm:pt modelId="{2EED4B78-4A7C-4525-A6EB-DC43EB5C596E}" type="pres">
      <dgm:prSet presAssocID="{0F50BA43-337B-474D-8A16-58C071C43E31}" presName="parTx" presStyleLbl="revTx" presStyleIdx="0" presStyleCnt="3">
        <dgm:presLayoutVars>
          <dgm:chMax val="1"/>
          <dgm:bulletEnabled val="1"/>
        </dgm:presLayoutVars>
      </dgm:prSet>
      <dgm:spPr/>
    </dgm:pt>
    <dgm:pt modelId="{922D63A9-E993-4AFD-82AD-902A30BBFA79}" type="pres">
      <dgm:prSet presAssocID="{0F50BA43-337B-474D-8A16-58C071C43E31}" presName="bracket" presStyleLbl="parChTrans1D1" presStyleIdx="0" presStyleCnt="3"/>
      <dgm:spPr/>
    </dgm:pt>
    <dgm:pt modelId="{637DC020-09AF-45EF-BA3B-904FC1C15A22}" type="pres">
      <dgm:prSet presAssocID="{0F50BA43-337B-474D-8A16-58C071C43E31}" presName="spH" presStyleCnt="0"/>
      <dgm:spPr/>
    </dgm:pt>
    <dgm:pt modelId="{99600E21-7FDD-4977-BB83-D5FA4278D5F1}" type="pres">
      <dgm:prSet presAssocID="{0F50BA43-337B-474D-8A16-58C071C43E31}" presName="desTx" presStyleLbl="node1" presStyleIdx="0" presStyleCnt="3" custScaleX="64368" custLinFactNeighborX="21999" custLinFactNeighborY="1776">
        <dgm:presLayoutVars>
          <dgm:bulletEnabled val="1"/>
        </dgm:presLayoutVars>
      </dgm:prSet>
      <dgm:spPr/>
    </dgm:pt>
    <dgm:pt modelId="{B8607BB8-1309-4746-B729-FFDE09F49CE9}" type="pres">
      <dgm:prSet presAssocID="{53B7F226-CD28-448E-83E0-9D22F0BAF4E0}" presName="spV" presStyleCnt="0"/>
      <dgm:spPr/>
    </dgm:pt>
    <dgm:pt modelId="{64D0CDCE-FB7A-418E-AC9A-AB14D2CD371E}" type="pres">
      <dgm:prSet presAssocID="{48EB46D7-EE7B-40C0-82BD-ACEF738B070E}" presName="linNode" presStyleCnt="0"/>
      <dgm:spPr/>
    </dgm:pt>
    <dgm:pt modelId="{914C75A9-2389-4EA2-A418-A3D88FC0F780}" type="pres">
      <dgm:prSet presAssocID="{48EB46D7-EE7B-40C0-82BD-ACEF738B070E}" presName="parTx" presStyleLbl="revTx" presStyleIdx="1" presStyleCnt="3">
        <dgm:presLayoutVars>
          <dgm:chMax val="1"/>
          <dgm:bulletEnabled val="1"/>
        </dgm:presLayoutVars>
      </dgm:prSet>
      <dgm:spPr/>
    </dgm:pt>
    <dgm:pt modelId="{49F01139-C157-4B0F-957E-5CB47BBA4DD8}" type="pres">
      <dgm:prSet presAssocID="{48EB46D7-EE7B-40C0-82BD-ACEF738B070E}" presName="bracket" presStyleLbl="parChTrans1D1" presStyleIdx="1" presStyleCnt="3"/>
      <dgm:spPr/>
    </dgm:pt>
    <dgm:pt modelId="{4F8D0A72-9423-4EB3-97CC-CAC662C30242}" type="pres">
      <dgm:prSet presAssocID="{48EB46D7-EE7B-40C0-82BD-ACEF738B070E}" presName="spH" presStyleCnt="0"/>
      <dgm:spPr/>
    </dgm:pt>
    <dgm:pt modelId="{C619E165-4FB8-4FF1-8CE0-C749F2ADA27E}" type="pres">
      <dgm:prSet presAssocID="{48EB46D7-EE7B-40C0-82BD-ACEF738B070E}" presName="desTx" presStyleLbl="node1" presStyleIdx="1" presStyleCnt="3" custScaleX="64803">
        <dgm:presLayoutVars>
          <dgm:bulletEnabled val="1"/>
        </dgm:presLayoutVars>
      </dgm:prSet>
      <dgm:spPr/>
    </dgm:pt>
    <dgm:pt modelId="{FD363C13-5376-4A9E-9608-DA2A078CDDA6}" type="pres">
      <dgm:prSet presAssocID="{042D86A6-6BC8-48B3-B0BA-57F57B6C5755}" presName="spV" presStyleCnt="0"/>
      <dgm:spPr/>
    </dgm:pt>
    <dgm:pt modelId="{6542415A-C1A4-461B-A296-73DCA3C893CB}" type="pres">
      <dgm:prSet presAssocID="{338F2A84-2EE3-465D-9470-08C409239DDA}" presName="linNode" presStyleCnt="0"/>
      <dgm:spPr/>
    </dgm:pt>
    <dgm:pt modelId="{A4A37A7E-8745-4558-AC2D-0BF8728409E3}" type="pres">
      <dgm:prSet presAssocID="{338F2A84-2EE3-465D-9470-08C409239DDA}" presName="parTx" presStyleLbl="revTx" presStyleIdx="2" presStyleCnt="3">
        <dgm:presLayoutVars>
          <dgm:chMax val="1"/>
          <dgm:bulletEnabled val="1"/>
        </dgm:presLayoutVars>
      </dgm:prSet>
      <dgm:spPr/>
    </dgm:pt>
    <dgm:pt modelId="{2FA985B6-D909-411C-9403-E1C5B617B527}" type="pres">
      <dgm:prSet presAssocID="{338F2A84-2EE3-465D-9470-08C409239DDA}" presName="bracket" presStyleLbl="parChTrans1D1" presStyleIdx="2" presStyleCnt="3"/>
      <dgm:spPr/>
    </dgm:pt>
    <dgm:pt modelId="{1C3963C8-4E46-4B06-B307-8338BE2C0111}" type="pres">
      <dgm:prSet presAssocID="{338F2A84-2EE3-465D-9470-08C409239DDA}" presName="spH" presStyleCnt="0"/>
      <dgm:spPr/>
    </dgm:pt>
    <dgm:pt modelId="{61C53160-79D4-4ED7-98F4-678576DC0340}" type="pres">
      <dgm:prSet presAssocID="{338F2A84-2EE3-465D-9470-08C409239DDA}" presName="desTx" presStyleLbl="node1" presStyleIdx="2" presStyleCnt="3" custScaleX="64921">
        <dgm:presLayoutVars>
          <dgm:bulletEnabled val="1"/>
        </dgm:presLayoutVars>
      </dgm:prSet>
      <dgm:spPr/>
    </dgm:pt>
  </dgm:ptLst>
  <dgm:cxnLst>
    <dgm:cxn modelId="{15FB8300-AE26-456C-9E11-22F3A57B784B}" srcId="{363510DB-0876-470D-971E-7BAEC75D7B06}" destId="{338F2A84-2EE3-465D-9470-08C409239DDA}" srcOrd="2" destOrd="0" parTransId="{5B5B3BC3-E82A-460E-AF66-E2D3DE3EA726}" sibTransId="{C72730D3-A998-4773-84DF-CBB1CCDD0694}"/>
    <dgm:cxn modelId="{9A3C4906-B7A3-48B4-BF75-3882479A39B2}" srcId="{363510DB-0876-470D-971E-7BAEC75D7B06}" destId="{48EB46D7-EE7B-40C0-82BD-ACEF738B070E}" srcOrd="1" destOrd="0" parTransId="{66FD9B11-CCA0-4686-B7B4-4249FDA11B3D}" sibTransId="{042D86A6-6BC8-48B3-B0BA-57F57B6C5755}"/>
    <dgm:cxn modelId="{29451214-29E1-4B29-AB3E-60A5DA1B1473}" srcId="{48EB46D7-EE7B-40C0-82BD-ACEF738B070E}" destId="{F94695B6-DAF4-4A78-9449-FCD8232D80E2}" srcOrd="0" destOrd="0" parTransId="{B8A45C14-0412-4EBC-836E-158374B50CCD}" sibTransId="{4D2B110A-6480-4C01-A09A-8B71E4B7F289}"/>
    <dgm:cxn modelId="{A6E7F719-26EC-49EC-B5E7-4C36FED6CCCF}" srcId="{48EB46D7-EE7B-40C0-82BD-ACEF738B070E}" destId="{E1162635-5DD4-46FA-8D22-B130A67E3CD8}" srcOrd="2" destOrd="0" parTransId="{C607C59C-39F6-4482-9C10-E88CB304FE59}" sibTransId="{E57D0722-DF87-4EFC-A84B-F58E36B007BC}"/>
    <dgm:cxn modelId="{17802724-8F88-4962-96A0-8E641085D222}" srcId="{0F50BA43-337B-474D-8A16-58C071C43E31}" destId="{E2FE8ABC-2434-4A8A-BAEC-405DEFEB341F}" srcOrd="1" destOrd="0" parTransId="{C49C2264-BA70-416E-ADF0-7913269E37C6}" sibTransId="{72FF5496-D44F-459E-8804-02BD4B41DD33}"/>
    <dgm:cxn modelId="{CCC4B639-54BA-46E5-87CA-AE725D522303}" type="presOf" srcId="{24CE2BE6-8C73-4D0B-AA79-A252C13B47C7}" destId="{C619E165-4FB8-4FF1-8CE0-C749F2ADA27E}" srcOrd="0" destOrd="1" presId="urn:diagrams.loki3.com/BracketList"/>
    <dgm:cxn modelId="{3353FE4F-2998-4392-9B5A-76C2713E88C9}" type="presOf" srcId="{5D6BB147-9A59-4C56-9FBE-5BC8F9D5F53F}" destId="{99600E21-7FDD-4977-BB83-D5FA4278D5F1}" srcOrd="0" destOrd="0" presId="urn:diagrams.loki3.com/BracketList"/>
    <dgm:cxn modelId="{02298E52-569E-4F14-9188-A39E59FFDE03}" type="presOf" srcId="{0F50BA43-337B-474D-8A16-58C071C43E31}" destId="{2EED4B78-4A7C-4525-A6EB-DC43EB5C596E}" srcOrd="0" destOrd="0" presId="urn:diagrams.loki3.com/BracketList"/>
    <dgm:cxn modelId="{0401AB55-9AEC-46DD-82F6-DDEE866BFEF3}" type="presOf" srcId="{64210D10-1164-4E0E-B28A-D27ECC5E6CFD}" destId="{99600E21-7FDD-4977-BB83-D5FA4278D5F1}" srcOrd="0" destOrd="3" presId="urn:diagrams.loki3.com/BracketList"/>
    <dgm:cxn modelId="{F3078059-B0C2-431B-90D1-27FCE48C71A9}" type="presOf" srcId="{48EB46D7-EE7B-40C0-82BD-ACEF738B070E}" destId="{914C75A9-2389-4EA2-A418-A3D88FC0F780}" srcOrd="0" destOrd="0" presId="urn:diagrams.loki3.com/BracketList"/>
    <dgm:cxn modelId="{504CC581-129B-4219-8865-D6193456EE61}" type="presOf" srcId="{E1162635-5DD4-46FA-8D22-B130A67E3CD8}" destId="{C619E165-4FB8-4FF1-8CE0-C749F2ADA27E}" srcOrd="0" destOrd="2" presId="urn:diagrams.loki3.com/BracketList"/>
    <dgm:cxn modelId="{24B4D688-DF2D-496E-B3E0-E9926EF9DECC}" type="presOf" srcId="{F94695B6-DAF4-4A78-9449-FCD8232D80E2}" destId="{C619E165-4FB8-4FF1-8CE0-C749F2ADA27E}" srcOrd="0" destOrd="0" presId="urn:diagrams.loki3.com/BracketList"/>
    <dgm:cxn modelId="{C98EDD88-BDFE-445B-B2EC-AF47C01442B2}" type="presOf" srcId="{363510DB-0876-470D-971E-7BAEC75D7B06}" destId="{6C60EED0-DA31-4457-B464-7D6D943068E1}" srcOrd="0" destOrd="0" presId="urn:diagrams.loki3.com/BracketList"/>
    <dgm:cxn modelId="{FE721F8D-E0A0-4BE0-85B6-8D784D7D25D9}" srcId="{363510DB-0876-470D-971E-7BAEC75D7B06}" destId="{0F50BA43-337B-474D-8A16-58C071C43E31}" srcOrd="0" destOrd="0" parTransId="{759354FD-609E-4A55-B2A8-62490EC529B2}" sibTransId="{53B7F226-CD28-448E-83E0-9D22F0BAF4E0}"/>
    <dgm:cxn modelId="{35C3A99D-523B-4B2C-A9FC-F33F321FAFB7}" type="presOf" srcId="{BAB09AA0-0FD7-41A6-A579-3107331779EB}" destId="{61C53160-79D4-4ED7-98F4-678576DC0340}" srcOrd="0" destOrd="1" presId="urn:diagrams.loki3.com/BracketList"/>
    <dgm:cxn modelId="{32B5B39F-A5AB-4315-BFC2-E8688DCD9126}" type="presOf" srcId="{7E0B5DBA-F830-4519-88B0-C03EA2156D15}" destId="{61C53160-79D4-4ED7-98F4-678576DC0340}" srcOrd="0" destOrd="0" presId="urn:diagrams.loki3.com/BracketList"/>
    <dgm:cxn modelId="{53E7BBAC-73F8-4802-AC81-24C2395F1D05}" srcId="{338F2A84-2EE3-465D-9470-08C409239DDA}" destId="{F865B338-56D3-40A4-9C01-9E6181B49EAB}" srcOrd="3" destOrd="0" parTransId="{DA8D633A-6986-44E8-9887-8F589FB71C00}" sibTransId="{6E6044B8-61EF-4543-BF25-C62CA3B2CABB}"/>
    <dgm:cxn modelId="{E1E498AE-A5A4-4320-867F-8826EFFE71C7}" type="presOf" srcId="{E2FE8ABC-2434-4A8A-BAEC-405DEFEB341F}" destId="{99600E21-7FDD-4977-BB83-D5FA4278D5F1}" srcOrd="0" destOrd="1" presId="urn:diagrams.loki3.com/BracketList"/>
    <dgm:cxn modelId="{678A67B4-967F-48BC-BF48-D4C78246880C}" srcId="{48EB46D7-EE7B-40C0-82BD-ACEF738B070E}" destId="{24CE2BE6-8C73-4D0B-AA79-A252C13B47C7}" srcOrd="1" destOrd="0" parTransId="{469A2992-3E68-4294-9174-8977A171B5F2}" sibTransId="{A498B32A-A3DF-471C-B683-75521B916BAF}"/>
    <dgm:cxn modelId="{915081B6-B040-4DFD-BB0A-9F115E521B9A}" srcId="{338F2A84-2EE3-465D-9470-08C409239DDA}" destId="{7E0B5DBA-F830-4519-88B0-C03EA2156D15}" srcOrd="0" destOrd="0" parTransId="{0FFA54F3-3F55-4EB8-969A-5DCEDBECC57F}" sibTransId="{FD756830-9FBE-4B32-A9B9-F9DD68FBEF24}"/>
    <dgm:cxn modelId="{D3DB87B6-68B3-44A8-AB9A-4C2E3A6304E5}" type="presOf" srcId="{F865B338-56D3-40A4-9C01-9E6181B49EAB}" destId="{61C53160-79D4-4ED7-98F4-678576DC0340}" srcOrd="0" destOrd="3" presId="urn:diagrams.loki3.com/BracketList"/>
    <dgm:cxn modelId="{7F1A1FBF-E3ED-4DB6-A20F-4014D11769F5}" srcId="{48EB46D7-EE7B-40C0-82BD-ACEF738B070E}" destId="{C57207B7-D879-4364-8A5B-015A1CE622D4}" srcOrd="3" destOrd="0" parTransId="{A413BB59-E425-4AE3-AB66-8F0FB267D7C5}" sibTransId="{2231ECE6-9BC8-4EAA-B656-3670372146C5}"/>
    <dgm:cxn modelId="{85B3C7BF-A07A-4B2E-BFD8-23758E4A2B43}" srcId="{0F50BA43-337B-474D-8A16-58C071C43E31}" destId="{64210D10-1164-4E0E-B28A-D27ECC5E6CFD}" srcOrd="3" destOrd="0" parTransId="{BB3A304E-0376-4345-8A34-6E7F7A60BFAD}" sibTransId="{95E00892-B2E8-4C0B-8B1C-839C301BC2A8}"/>
    <dgm:cxn modelId="{C65737D3-B8E6-48A3-8F74-F72DB1F05F72}" type="presOf" srcId="{C2756D13-6085-4D6F-B033-9031A0381D46}" destId="{61C53160-79D4-4ED7-98F4-678576DC0340}" srcOrd="0" destOrd="2" presId="urn:diagrams.loki3.com/BracketList"/>
    <dgm:cxn modelId="{7D3F06D4-2E18-4F8D-B150-B4BED3BE301B}" type="presOf" srcId="{338F2A84-2EE3-465D-9470-08C409239DDA}" destId="{A4A37A7E-8745-4558-AC2D-0BF8728409E3}" srcOrd="0" destOrd="0" presId="urn:diagrams.loki3.com/BracketList"/>
    <dgm:cxn modelId="{9A3979D8-0185-447A-B371-65859E780E94}" srcId="{0F50BA43-337B-474D-8A16-58C071C43E31}" destId="{251EADC0-9924-4079-9955-FC56912B81EA}" srcOrd="2" destOrd="0" parTransId="{C492571A-FF57-44F8-ADC5-7EA304D8ED48}" sibTransId="{D02324AB-DF71-40E2-9471-E07439E276B9}"/>
    <dgm:cxn modelId="{484679DB-C7C6-4279-B6D4-516C9CE5E300}" srcId="{0F50BA43-337B-474D-8A16-58C071C43E31}" destId="{5D6BB147-9A59-4C56-9FBE-5BC8F9D5F53F}" srcOrd="0" destOrd="0" parTransId="{F16EC4F3-7899-4F67-8781-90EE939F6DC4}" sibTransId="{89589A52-5759-43D6-8069-5C8924FB7761}"/>
    <dgm:cxn modelId="{BB1EB4DE-2163-4593-861E-5DE80EA4F7FF}" srcId="{338F2A84-2EE3-465D-9470-08C409239DDA}" destId="{C2756D13-6085-4D6F-B033-9031A0381D46}" srcOrd="2" destOrd="0" parTransId="{1FE31323-371D-4B68-ADA4-F4C271C60A01}" sibTransId="{90F3D64D-EE10-48D6-9495-3437E4F6DD51}"/>
    <dgm:cxn modelId="{2ECC25E8-585D-4164-B307-183D887A3BDE}" type="presOf" srcId="{C57207B7-D879-4364-8A5B-015A1CE622D4}" destId="{C619E165-4FB8-4FF1-8CE0-C749F2ADA27E}" srcOrd="0" destOrd="3" presId="urn:diagrams.loki3.com/BracketList"/>
    <dgm:cxn modelId="{AC7252E9-575C-4442-A312-C73CAA103C90}" srcId="{338F2A84-2EE3-465D-9470-08C409239DDA}" destId="{BAB09AA0-0FD7-41A6-A579-3107331779EB}" srcOrd="1" destOrd="0" parTransId="{0731396B-18A7-4D8A-BA76-7F313E05EF59}" sibTransId="{5A9E2F18-9C9C-4839-B346-18C029BB6C38}"/>
    <dgm:cxn modelId="{C6BE33EB-AC3F-47BB-A0AA-9BD6D81469AE}" type="presOf" srcId="{251EADC0-9924-4079-9955-FC56912B81EA}" destId="{99600E21-7FDD-4977-BB83-D5FA4278D5F1}" srcOrd="0" destOrd="2" presId="urn:diagrams.loki3.com/BracketList"/>
    <dgm:cxn modelId="{00839A93-8D98-4F3C-849A-1346AFC5A8B9}" type="presParOf" srcId="{6C60EED0-DA31-4457-B464-7D6D943068E1}" destId="{AC778B11-C96F-49E1-8291-02F5A478ACD2}" srcOrd="0" destOrd="0" presId="urn:diagrams.loki3.com/BracketList"/>
    <dgm:cxn modelId="{E22F3B10-CCA4-4111-BDB6-48D9123B349E}" type="presParOf" srcId="{AC778B11-C96F-49E1-8291-02F5A478ACD2}" destId="{2EED4B78-4A7C-4525-A6EB-DC43EB5C596E}" srcOrd="0" destOrd="0" presId="urn:diagrams.loki3.com/BracketList"/>
    <dgm:cxn modelId="{978ACB0F-0BC7-4A4D-9CA5-6CE76B290151}" type="presParOf" srcId="{AC778B11-C96F-49E1-8291-02F5A478ACD2}" destId="{922D63A9-E993-4AFD-82AD-902A30BBFA79}" srcOrd="1" destOrd="0" presId="urn:diagrams.loki3.com/BracketList"/>
    <dgm:cxn modelId="{1633124C-DEBE-450C-BD7D-070DFCFA8011}" type="presParOf" srcId="{AC778B11-C96F-49E1-8291-02F5A478ACD2}" destId="{637DC020-09AF-45EF-BA3B-904FC1C15A22}" srcOrd="2" destOrd="0" presId="urn:diagrams.loki3.com/BracketList"/>
    <dgm:cxn modelId="{BBE20180-76F6-4CFD-A4AF-D65B2D007D6A}" type="presParOf" srcId="{AC778B11-C96F-49E1-8291-02F5A478ACD2}" destId="{99600E21-7FDD-4977-BB83-D5FA4278D5F1}" srcOrd="3" destOrd="0" presId="urn:diagrams.loki3.com/BracketList"/>
    <dgm:cxn modelId="{664F26C2-5FD5-4413-BFEB-90975C889CCF}" type="presParOf" srcId="{6C60EED0-DA31-4457-B464-7D6D943068E1}" destId="{B8607BB8-1309-4746-B729-FFDE09F49CE9}" srcOrd="1" destOrd="0" presId="urn:diagrams.loki3.com/BracketList"/>
    <dgm:cxn modelId="{6B155E20-4167-404F-A0BE-908DB9A6E4FC}" type="presParOf" srcId="{6C60EED0-DA31-4457-B464-7D6D943068E1}" destId="{64D0CDCE-FB7A-418E-AC9A-AB14D2CD371E}" srcOrd="2" destOrd="0" presId="urn:diagrams.loki3.com/BracketList"/>
    <dgm:cxn modelId="{AA747086-078F-4C0B-820B-A4B21CE1C53F}" type="presParOf" srcId="{64D0CDCE-FB7A-418E-AC9A-AB14D2CD371E}" destId="{914C75A9-2389-4EA2-A418-A3D88FC0F780}" srcOrd="0" destOrd="0" presId="urn:diagrams.loki3.com/BracketList"/>
    <dgm:cxn modelId="{CAD8150D-FE79-4FCD-BAD4-8A894E043603}" type="presParOf" srcId="{64D0CDCE-FB7A-418E-AC9A-AB14D2CD371E}" destId="{49F01139-C157-4B0F-957E-5CB47BBA4DD8}" srcOrd="1" destOrd="0" presId="urn:diagrams.loki3.com/BracketList"/>
    <dgm:cxn modelId="{3B3947E8-D667-426D-B36F-F501101F8EF9}" type="presParOf" srcId="{64D0CDCE-FB7A-418E-AC9A-AB14D2CD371E}" destId="{4F8D0A72-9423-4EB3-97CC-CAC662C30242}" srcOrd="2" destOrd="0" presId="urn:diagrams.loki3.com/BracketList"/>
    <dgm:cxn modelId="{40C9990E-1F4B-481E-98E5-18C7ABD72245}" type="presParOf" srcId="{64D0CDCE-FB7A-418E-AC9A-AB14D2CD371E}" destId="{C619E165-4FB8-4FF1-8CE0-C749F2ADA27E}" srcOrd="3" destOrd="0" presId="urn:diagrams.loki3.com/BracketList"/>
    <dgm:cxn modelId="{CC5DABFA-FB52-4184-A194-14B7725513ED}" type="presParOf" srcId="{6C60EED0-DA31-4457-B464-7D6D943068E1}" destId="{FD363C13-5376-4A9E-9608-DA2A078CDDA6}" srcOrd="3" destOrd="0" presId="urn:diagrams.loki3.com/BracketList"/>
    <dgm:cxn modelId="{05686952-2BC4-42A4-AC20-4095D43EA927}" type="presParOf" srcId="{6C60EED0-DA31-4457-B464-7D6D943068E1}" destId="{6542415A-C1A4-461B-A296-73DCA3C893CB}" srcOrd="4" destOrd="0" presId="urn:diagrams.loki3.com/BracketList"/>
    <dgm:cxn modelId="{E749A025-2418-4AEC-8CC1-6685D20B971F}" type="presParOf" srcId="{6542415A-C1A4-461B-A296-73DCA3C893CB}" destId="{A4A37A7E-8745-4558-AC2D-0BF8728409E3}" srcOrd="0" destOrd="0" presId="urn:diagrams.loki3.com/BracketList"/>
    <dgm:cxn modelId="{E26F1B10-732A-4231-80D9-7FBD172F621F}" type="presParOf" srcId="{6542415A-C1A4-461B-A296-73DCA3C893CB}" destId="{2FA985B6-D909-411C-9403-E1C5B617B527}" srcOrd="1" destOrd="0" presId="urn:diagrams.loki3.com/BracketList"/>
    <dgm:cxn modelId="{2CDFE57A-852B-422E-8106-B16267A8869A}" type="presParOf" srcId="{6542415A-C1A4-461B-A296-73DCA3C893CB}" destId="{1C3963C8-4E46-4B06-B307-8338BE2C0111}" srcOrd="2" destOrd="0" presId="urn:diagrams.loki3.com/BracketList"/>
    <dgm:cxn modelId="{9431221B-7418-4E06-ADD0-52D429A25DE0}" type="presParOf" srcId="{6542415A-C1A4-461B-A296-73DCA3C893CB}" destId="{61C53160-79D4-4ED7-98F4-678576DC034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63510DB-0876-470D-971E-7BAEC75D7B06}" type="doc">
      <dgm:prSet loTypeId="urn:diagrams.loki3.com/Bracket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0F50BA43-337B-474D-8A16-58C071C43E31}">
      <dgm:prSet phldrT="[Text]" custT="1"/>
      <dgm:spPr/>
      <dgm:t>
        <a:bodyPr/>
        <a:lstStyle/>
        <a:p>
          <a:r>
            <a:rPr lang="en-US" sz="2000" dirty="0"/>
            <a:t>SVR</a:t>
          </a:r>
          <a:endParaRPr lang="es-ES" sz="2000" dirty="0"/>
        </a:p>
      </dgm:t>
    </dgm:pt>
    <dgm:pt modelId="{759354FD-609E-4A55-B2A8-62490EC529B2}" type="parTrans" cxnId="{FE721F8D-E0A0-4BE0-85B6-8D784D7D25D9}">
      <dgm:prSet/>
      <dgm:spPr/>
      <dgm:t>
        <a:bodyPr/>
        <a:lstStyle/>
        <a:p>
          <a:endParaRPr lang="es-ES"/>
        </a:p>
      </dgm:t>
    </dgm:pt>
    <dgm:pt modelId="{53B7F226-CD28-448E-83E0-9D22F0BAF4E0}" type="sibTrans" cxnId="{FE721F8D-E0A0-4BE0-85B6-8D784D7D25D9}">
      <dgm:prSet/>
      <dgm:spPr/>
      <dgm:t>
        <a:bodyPr/>
        <a:lstStyle/>
        <a:p>
          <a:endParaRPr lang="es-ES"/>
        </a:p>
      </dgm:t>
    </dgm:pt>
    <dgm:pt modelId="{5D6BB147-9A59-4C56-9FBE-5BC8F9D5F53F}">
      <dgm:prSet phldrT="[Text]" custT="1"/>
      <dgm:spPr/>
      <dgm:t>
        <a:bodyPr/>
        <a:lstStyle/>
        <a:p>
          <a:r>
            <a:rPr lang="en-US" sz="1400" dirty="0"/>
            <a:t>RMSE: 6.5-12</a:t>
          </a:r>
          <a:endParaRPr lang="es-ES" sz="1400" dirty="0"/>
        </a:p>
      </dgm:t>
    </dgm:pt>
    <dgm:pt modelId="{F16EC4F3-7899-4F67-8781-90EE939F6DC4}" type="parTrans" cxnId="{484679DB-C7C6-4279-B6D4-516C9CE5E300}">
      <dgm:prSet/>
      <dgm:spPr/>
      <dgm:t>
        <a:bodyPr/>
        <a:lstStyle/>
        <a:p>
          <a:endParaRPr lang="es-ES"/>
        </a:p>
      </dgm:t>
    </dgm:pt>
    <dgm:pt modelId="{89589A52-5759-43D6-8069-5C8924FB7761}" type="sibTrans" cxnId="{484679DB-C7C6-4279-B6D4-516C9CE5E300}">
      <dgm:prSet/>
      <dgm:spPr/>
      <dgm:t>
        <a:bodyPr/>
        <a:lstStyle/>
        <a:p>
          <a:endParaRPr lang="es-ES"/>
        </a:p>
      </dgm:t>
    </dgm:pt>
    <dgm:pt modelId="{48EB46D7-EE7B-40C0-82BD-ACEF738B070E}">
      <dgm:prSet phldrT="[Text]" custT="1"/>
      <dgm:spPr/>
      <dgm:t>
        <a:bodyPr/>
        <a:lstStyle/>
        <a:p>
          <a:r>
            <a:rPr lang="en-US" sz="2000" dirty="0"/>
            <a:t>RF</a:t>
          </a:r>
          <a:endParaRPr lang="es-ES" sz="2000" dirty="0"/>
        </a:p>
      </dgm:t>
    </dgm:pt>
    <dgm:pt modelId="{66FD9B11-CCA0-4686-B7B4-4249FDA11B3D}" type="parTrans" cxnId="{9A3C4906-B7A3-48B4-BF75-3882479A39B2}">
      <dgm:prSet/>
      <dgm:spPr/>
      <dgm:t>
        <a:bodyPr/>
        <a:lstStyle/>
        <a:p>
          <a:endParaRPr lang="es-ES"/>
        </a:p>
      </dgm:t>
    </dgm:pt>
    <dgm:pt modelId="{042D86A6-6BC8-48B3-B0BA-57F57B6C5755}" type="sibTrans" cxnId="{9A3C4906-B7A3-48B4-BF75-3882479A39B2}">
      <dgm:prSet/>
      <dgm:spPr/>
      <dgm:t>
        <a:bodyPr/>
        <a:lstStyle/>
        <a:p>
          <a:endParaRPr lang="es-ES"/>
        </a:p>
      </dgm:t>
    </dgm:pt>
    <dgm:pt modelId="{E2FE8ABC-2434-4A8A-BAEC-405DEFEB341F}">
      <dgm:prSet phldrT="[Text]" custT="1"/>
      <dgm:spPr/>
      <dgm:t>
        <a:bodyPr/>
        <a:lstStyle/>
        <a:p>
          <a:r>
            <a:rPr lang="en-US" sz="1400" dirty="0"/>
            <a:t>R</a:t>
          </a:r>
          <a:r>
            <a:rPr lang="en-US" sz="1400" baseline="30000" dirty="0"/>
            <a:t>2</a:t>
          </a:r>
          <a:r>
            <a:rPr lang="en-US" sz="1400" dirty="0"/>
            <a:t>: 0.6-0.9</a:t>
          </a:r>
          <a:endParaRPr lang="es-ES" sz="1400" dirty="0"/>
        </a:p>
      </dgm:t>
    </dgm:pt>
    <dgm:pt modelId="{C49C2264-BA70-416E-ADF0-7913269E37C6}" type="parTrans" cxnId="{17802724-8F88-4962-96A0-8E641085D222}">
      <dgm:prSet/>
      <dgm:spPr/>
      <dgm:t>
        <a:bodyPr/>
        <a:lstStyle/>
        <a:p>
          <a:endParaRPr lang="es-ES"/>
        </a:p>
      </dgm:t>
    </dgm:pt>
    <dgm:pt modelId="{72FF5496-D44F-459E-8804-02BD4B41DD33}" type="sibTrans" cxnId="{17802724-8F88-4962-96A0-8E641085D222}">
      <dgm:prSet/>
      <dgm:spPr/>
      <dgm:t>
        <a:bodyPr/>
        <a:lstStyle/>
        <a:p>
          <a:endParaRPr lang="es-ES"/>
        </a:p>
      </dgm:t>
    </dgm:pt>
    <dgm:pt modelId="{251EADC0-9924-4079-9955-FC56912B81EA}">
      <dgm:prSet phldrT="[Text]" custT="1"/>
      <dgm:spPr/>
      <dgm:t>
        <a:bodyPr/>
        <a:lstStyle/>
        <a:p>
          <a:r>
            <a:rPr lang="en-US" sz="1400" dirty="0"/>
            <a:t>MAE: 5-11</a:t>
          </a:r>
          <a:endParaRPr lang="es-ES" sz="1400" dirty="0"/>
        </a:p>
      </dgm:t>
    </dgm:pt>
    <dgm:pt modelId="{C492571A-FF57-44F8-ADC5-7EA304D8ED48}" type="parTrans" cxnId="{9A3979D8-0185-447A-B371-65859E780E94}">
      <dgm:prSet/>
      <dgm:spPr/>
      <dgm:t>
        <a:bodyPr/>
        <a:lstStyle/>
        <a:p>
          <a:endParaRPr lang="es-ES"/>
        </a:p>
      </dgm:t>
    </dgm:pt>
    <dgm:pt modelId="{D02324AB-DF71-40E2-9471-E07439E276B9}" type="sibTrans" cxnId="{9A3979D8-0185-447A-B371-65859E780E94}">
      <dgm:prSet/>
      <dgm:spPr/>
      <dgm:t>
        <a:bodyPr/>
        <a:lstStyle/>
        <a:p>
          <a:endParaRPr lang="es-ES"/>
        </a:p>
      </dgm:t>
    </dgm:pt>
    <dgm:pt modelId="{F94695B6-DAF4-4A78-9449-FCD8232D80E2}">
      <dgm:prSet phldrT="[Text]" custT="1"/>
      <dgm:spPr>
        <a:solidFill>
          <a:srgbClr val="0CA758"/>
        </a:solidFill>
      </dgm:spPr>
      <dgm:t>
        <a:bodyPr/>
        <a:lstStyle/>
        <a:p>
          <a:r>
            <a:rPr lang="en-US" sz="1400" dirty="0"/>
            <a:t>RMSE:  7.5-13</a:t>
          </a:r>
          <a:endParaRPr lang="es-ES" sz="1400" dirty="0"/>
        </a:p>
      </dgm:t>
    </dgm:pt>
    <dgm:pt modelId="{B8A45C14-0412-4EBC-836E-158374B50CCD}" type="parTrans" cxnId="{29451214-29E1-4B29-AB3E-60A5DA1B1473}">
      <dgm:prSet/>
      <dgm:spPr/>
      <dgm:t>
        <a:bodyPr/>
        <a:lstStyle/>
        <a:p>
          <a:endParaRPr lang="es-ES"/>
        </a:p>
      </dgm:t>
    </dgm:pt>
    <dgm:pt modelId="{4D2B110A-6480-4C01-A09A-8B71E4B7F289}" type="sibTrans" cxnId="{29451214-29E1-4B29-AB3E-60A5DA1B1473}">
      <dgm:prSet/>
      <dgm:spPr/>
      <dgm:t>
        <a:bodyPr/>
        <a:lstStyle/>
        <a:p>
          <a:endParaRPr lang="es-ES"/>
        </a:p>
      </dgm:t>
    </dgm:pt>
    <dgm:pt modelId="{85E376B9-6576-4C53-B73F-ADA689AFF3BF}">
      <dgm:prSet custT="1"/>
      <dgm:spPr/>
      <dgm:t>
        <a:bodyPr/>
        <a:lstStyle/>
        <a:p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MLR</a:t>
          </a:r>
          <a:endParaRPr lang="es-E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gm:t>
    </dgm:pt>
    <dgm:pt modelId="{E6D50021-C7FA-46B7-B525-B6F54EB74142}" type="parTrans" cxnId="{AA411FA1-F976-4907-ACB3-C3866100910F}">
      <dgm:prSet/>
      <dgm:spPr/>
      <dgm:t>
        <a:bodyPr/>
        <a:lstStyle/>
        <a:p>
          <a:endParaRPr lang="es-ES"/>
        </a:p>
      </dgm:t>
    </dgm:pt>
    <dgm:pt modelId="{E1151F08-B40E-43C1-B024-D9FFCA542AF6}" type="sibTrans" cxnId="{AA411FA1-F976-4907-ACB3-C3866100910F}">
      <dgm:prSet/>
      <dgm:spPr/>
      <dgm:t>
        <a:bodyPr/>
        <a:lstStyle/>
        <a:p>
          <a:endParaRPr lang="es-ES"/>
        </a:p>
      </dgm:t>
    </dgm:pt>
    <dgm:pt modelId="{1A5BEDBC-15E1-4564-8B6A-B12B3D61815D}">
      <dgm:prSet custT="1"/>
      <dgm:spPr/>
      <dgm:t>
        <a:bodyPr/>
        <a:lstStyle/>
        <a:p>
          <a:r>
            <a:rPr lang="en-US" sz="1400" dirty="0"/>
            <a:t>RMSE: 7.5-14</a:t>
          </a:r>
          <a:endParaRPr lang="es-ES" sz="2700" dirty="0"/>
        </a:p>
      </dgm:t>
    </dgm:pt>
    <dgm:pt modelId="{7E80FB87-816F-4538-BE16-85FCC68FB00F}" type="parTrans" cxnId="{256A08EF-7A8E-465F-9456-49D136D6BAB3}">
      <dgm:prSet/>
      <dgm:spPr/>
      <dgm:t>
        <a:bodyPr/>
        <a:lstStyle/>
        <a:p>
          <a:endParaRPr lang="es-ES"/>
        </a:p>
      </dgm:t>
    </dgm:pt>
    <dgm:pt modelId="{5F1B7920-FD90-4805-8752-5FA2976BD563}" type="sibTrans" cxnId="{256A08EF-7A8E-465F-9456-49D136D6BAB3}">
      <dgm:prSet/>
      <dgm:spPr/>
      <dgm:t>
        <a:bodyPr/>
        <a:lstStyle/>
        <a:p>
          <a:endParaRPr lang="es-ES"/>
        </a:p>
      </dgm:t>
    </dgm:pt>
    <dgm:pt modelId="{9A0E5BE2-AC06-4161-B644-DB7A70F44E94}">
      <dgm:prSet custT="1"/>
      <dgm:spPr/>
      <dgm:t>
        <a:bodyPr/>
        <a:lstStyle/>
        <a:p>
          <a:r>
            <a:rPr lang="en-US" sz="1400" dirty="0"/>
            <a:t>R</a:t>
          </a:r>
          <a:r>
            <a:rPr lang="en-US" sz="1400" baseline="30000" dirty="0"/>
            <a:t>2</a:t>
          </a:r>
          <a:r>
            <a:rPr lang="en-US" sz="1400" dirty="0"/>
            <a:t>: </a:t>
          </a:r>
          <a:r>
            <a:rPr lang="en-US" sz="1400" dirty="0">
              <a:solidFill>
                <a:srgbClr val="FF0000"/>
              </a:solidFill>
            </a:rPr>
            <a:t>0.5-0.7</a:t>
          </a:r>
          <a:endParaRPr lang="es-ES" sz="1400" dirty="0">
            <a:solidFill>
              <a:srgbClr val="FF0000"/>
            </a:solidFill>
          </a:endParaRPr>
        </a:p>
      </dgm:t>
    </dgm:pt>
    <dgm:pt modelId="{3F6A846F-8087-43DD-8947-BC5979FBAC6E}" type="parTrans" cxnId="{BE3D9D2D-55C1-48D3-91DE-D3AD30B10277}">
      <dgm:prSet/>
      <dgm:spPr/>
      <dgm:t>
        <a:bodyPr/>
        <a:lstStyle/>
        <a:p>
          <a:endParaRPr lang="es-ES"/>
        </a:p>
      </dgm:t>
    </dgm:pt>
    <dgm:pt modelId="{2826924F-6649-47A3-B1A7-936EA7C68A4F}" type="sibTrans" cxnId="{BE3D9D2D-55C1-48D3-91DE-D3AD30B10277}">
      <dgm:prSet/>
      <dgm:spPr/>
      <dgm:t>
        <a:bodyPr/>
        <a:lstStyle/>
        <a:p>
          <a:endParaRPr lang="es-ES"/>
        </a:p>
      </dgm:t>
    </dgm:pt>
    <dgm:pt modelId="{6F15534F-056F-475E-8E3F-32AA55841EA0}">
      <dgm:prSet custT="1"/>
      <dgm:spPr/>
      <dgm:t>
        <a:bodyPr/>
        <a:lstStyle/>
        <a:p>
          <a:r>
            <a:rPr lang="en-US" sz="1400" dirty="0"/>
            <a:t>MAE: 6.5-11</a:t>
          </a:r>
          <a:endParaRPr lang="es-ES" sz="1400" dirty="0"/>
        </a:p>
      </dgm:t>
    </dgm:pt>
    <dgm:pt modelId="{C6F50C7F-50A0-4888-9692-E6D21BEB991C}" type="parTrans" cxnId="{01C109B7-4B85-490D-B876-9C30BD16CBF3}">
      <dgm:prSet/>
      <dgm:spPr/>
      <dgm:t>
        <a:bodyPr/>
        <a:lstStyle/>
        <a:p>
          <a:endParaRPr lang="es-ES"/>
        </a:p>
      </dgm:t>
    </dgm:pt>
    <dgm:pt modelId="{360F1110-C960-4BB0-8AF9-F4A9D690AEDA}" type="sibTrans" cxnId="{01C109B7-4B85-490D-B876-9C30BD16CBF3}">
      <dgm:prSet/>
      <dgm:spPr/>
      <dgm:t>
        <a:bodyPr/>
        <a:lstStyle/>
        <a:p>
          <a:endParaRPr lang="es-ES"/>
        </a:p>
      </dgm:t>
    </dgm:pt>
    <dgm:pt modelId="{0A2C80FC-488E-4D84-B104-3DC5729947A8}">
      <dgm:prSet custT="1"/>
      <dgm:spPr/>
      <dgm:t>
        <a:bodyPr/>
        <a:lstStyle/>
        <a:p>
          <a:r>
            <a:rPr lang="en-US" sz="1400" dirty="0"/>
            <a:t>R</a:t>
          </a:r>
          <a:r>
            <a:rPr lang="en-US" sz="1400" baseline="30000" dirty="0"/>
            <a:t>2</a:t>
          </a:r>
          <a:r>
            <a:rPr lang="en-US" sz="1400" dirty="0"/>
            <a:t>: 0.65-0.85</a:t>
          </a:r>
          <a:endParaRPr lang="es-ES" sz="1400" dirty="0"/>
        </a:p>
      </dgm:t>
    </dgm:pt>
    <dgm:pt modelId="{8420A289-247D-4647-ADD3-B39F40FE0638}" type="parTrans" cxnId="{55313866-7F2A-4B3F-AD3A-BAA3C8C8BBF1}">
      <dgm:prSet/>
      <dgm:spPr/>
      <dgm:t>
        <a:bodyPr/>
        <a:lstStyle/>
        <a:p>
          <a:endParaRPr lang="es-ES"/>
        </a:p>
      </dgm:t>
    </dgm:pt>
    <dgm:pt modelId="{30D71771-234B-4433-9DCF-7A33E1D0AA04}" type="sibTrans" cxnId="{55313866-7F2A-4B3F-AD3A-BAA3C8C8BBF1}">
      <dgm:prSet/>
      <dgm:spPr/>
      <dgm:t>
        <a:bodyPr/>
        <a:lstStyle/>
        <a:p>
          <a:endParaRPr lang="es-ES"/>
        </a:p>
      </dgm:t>
    </dgm:pt>
    <dgm:pt modelId="{895FB567-FE37-4418-88DB-C941E18F2FDA}">
      <dgm:prSet custT="1"/>
      <dgm:spPr/>
      <dgm:t>
        <a:bodyPr/>
        <a:lstStyle/>
        <a:p>
          <a:r>
            <a:rPr lang="en-US" sz="1400" dirty="0"/>
            <a:t>MAE: 6-10</a:t>
          </a:r>
          <a:endParaRPr lang="es-ES" sz="1400" dirty="0"/>
        </a:p>
      </dgm:t>
    </dgm:pt>
    <dgm:pt modelId="{478DC932-2012-4809-B1D4-D3F65B919C55}" type="parTrans" cxnId="{75CCE607-9ECC-4AE3-98B2-93E5B912B5D3}">
      <dgm:prSet/>
      <dgm:spPr/>
      <dgm:t>
        <a:bodyPr/>
        <a:lstStyle/>
        <a:p>
          <a:endParaRPr lang="es-ES"/>
        </a:p>
      </dgm:t>
    </dgm:pt>
    <dgm:pt modelId="{61F5A150-3347-4BE8-AE4C-07A29CA06880}" type="sibTrans" cxnId="{75CCE607-9ECC-4AE3-98B2-93E5B912B5D3}">
      <dgm:prSet/>
      <dgm:spPr/>
      <dgm:t>
        <a:bodyPr/>
        <a:lstStyle/>
        <a:p>
          <a:endParaRPr lang="es-ES"/>
        </a:p>
      </dgm:t>
    </dgm:pt>
    <dgm:pt modelId="{6C60EED0-DA31-4457-B464-7D6D943068E1}" type="pres">
      <dgm:prSet presAssocID="{363510DB-0876-470D-971E-7BAEC75D7B06}" presName="Name0" presStyleCnt="0">
        <dgm:presLayoutVars>
          <dgm:dir/>
          <dgm:animLvl val="lvl"/>
          <dgm:resizeHandles val="exact"/>
        </dgm:presLayoutVars>
      </dgm:prSet>
      <dgm:spPr/>
    </dgm:pt>
    <dgm:pt modelId="{AC778B11-C96F-49E1-8291-02F5A478ACD2}" type="pres">
      <dgm:prSet presAssocID="{0F50BA43-337B-474D-8A16-58C071C43E31}" presName="linNode" presStyleCnt="0"/>
      <dgm:spPr/>
    </dgm:pt>
    <dgm:pt modelId="{2EED4B78-4A7C-4525-A6EB-DC43EB5C596E}" type="pres">
      <dgm:prSet presAssocID="{0F50BA43-337B-474D-8A16-58C071C43E31}" presName="parTx" presStyleLbl="revTx" presStyleIdx="0" presStyleCnt="3">
        <dgm:presLayoutVars>
          <dgm:chMax val="1"/>
          <dgm:bulletEnabled val="1"/>
        </dgm:presLayoutVars>
      </dgm:prSet>
      <dgm:spPr/>
    </dgm:pt>
    <dgm:pt modelId="{922D63A9-E993-4AFD-82AD-902A30BBFA79}" type="pres">
      <dgm:prSet presAssocID="{0F50BA43-337B-474D-8A16-58C071C43E31}" presName="bracket" presStyleLbl="parChTrans1D1" presStyleIdx="0" presStyleCnt="3"/>
      <dgm:spPr/>
    </dgm:pt>
    <dgm:pt modelId="{637DC020-09AF-45EF-BA3B-904FC1C15A22}" type="pres">
      <dgm:prSet presAssocID="{0F50BA43-337B-474D-8A16-58C071C43E31}" presName="spH" presStyleCnt="0"/>
      <dgm:spPr/>
    </dgm:pt>
    <dgm:pt modelId="{99600E21-7FDD-4977-BB83-D5FA4278D5F1}" type="pres">
      <dgm:prSet presAssocID="{0F50BA43-337B-474D-8A16-58C071C43E31}" presName="desTx" presStyleLbl="node1" presStyleIdx="0" presStyleCnt="3" custAng="0" custScaleX="64368" custLinFactNeighborX="21999" custLinFactNeighborY="1776">
        <dgm:presLayoutVars>
          <dgm:bulletEnabled val="1"/>
        </dgm:presLayoutVars>
      </dgm:prSet>
      <dgm:spPr/>
    </dgm:pt>
    <dgm:pt modelId="{B8607BB8-1309-4746-B729-FFDE09F49CE9}" type="pres">
      <dgm:prSet presAssocID="{53B7F226-CD28-448E-83E0-9D22F0BAF4E0}" presName="spV" presStyleCnt="0"/>
      <dgm:spPr/>
    </dgm:pt>
    <dgm:pt modelId="{64D0CDCE-FB7A-418E-AC9A-AB14D2CD371E}" type="pres">
      <dgm:prSet presAssocID="{48EB46D7-EE7B-40C0-82BD-ACEF738B070E}" presName="linNode" presStyleCnt="0"/>
      <dgm:spPr/>
    </dgm:pt>
    <dgm:pt modelId="{914C75A9-2389-4EA2-A418-A3D88FC0F780}" type="pres">
      <dgm:prSet presAssocID="{48EB46D7-EE7B-40C0-82BD-ACEF738B070E}" presName="parTx" presStyleLbl="revTx" presStyleIdx="1" presStyleCnt="3">
        <dgm:presLayoutVars>
          <dgm:chMax val="1"/>
          <dgm:bulletEnabled val="1"/>
        </dgm:presLayoutVars>
      </dgm:prSet>
      <dgm:spPr/>
    </dgm:pt>
    <dgm:pt modelId="{49F01139-C157-4B0F-957E-5CB47BBA4DD8}" type="pres">
      <dgm:prSet presAssocID="{48EB46D7-EE7B-40C0-82BD-ACEF738B070E}" presName="bracket" presStyleLbl="parChTrans1D1" presStyleIdx="1" presStyleCnt="3"/>
      <dgm:spPr/>
    </dgm:pt>
    <dgm:pt modelId="{4F8D0A72-9423-4EB3-97CC-CAC662C30242}" type="pres">
      <dgm:prSet presAssocID="{48EB46D7-EE7B-40C0-82BD-ACEF738B070E}" presName="spH" presStyleCnt="0"/>
      <dgm:spPr/>
    </dgm:pt>
    <dgm:pt modelId="{C619E165-4FB8-4FF1-8CE0-C749F2ADA27E}" type="pres">
      <dgm:prSet presAssocID="{48EB46D7-EE7B-40C0-82BD-ACEF738B070E}" presName="desTx" presStyleLbl="node1" presStyleIdx="1" presStyleCnt="3" custScaleX="64803">
        <dgm:presLayoutVars>
          <dgm:bulletEnabled val="1"/>
        </dgm:presLayoutVars>
      </dgm:prSet>
      <dgm:spPr/>
    </dgm:pt>
    <dgm:pt modelId="{FD363C13-5376-4A9E-9608-DA2A078CDDA6}" type="pres">
      <dgm:prSet presAssocID="{042D86A6-6BC8-48B3-B0BA-57F57B6C5755}" presName="spV" presStyleCnt="0"/>
      <dgm:spPr/>
    </dgm:pt>
    <dgm:pt modelId="{3891A28D-0D61-4411-B4E4-35179AD17C62}" type="pres">
      <dgm:prSet presAssocID="{85E376B9-6576-4C53-B73F-ADA689AFF3BF}" presName="linNode" presStyleCnt="0"/>
      <dgm:spPr/>
    </dgm:pt>
    <dgm:pt modelId="{A515A583-3800-43C7-AA7A-97FEB6756A7D}" type="pres">
      <dgm:prSet presAssocID="{85E376B9-6576-4C53-B73F-ADA689AFF3BF}" presName="parTx" presStyleLbl="revTx" presStyleIdx="2" presStyleCnt="3">
        <dgm:presLayoutVars>
          <dgm:chMax val="1"/>
          <dgm:bulletEnabled val="1"/>
        </dgm:presLayoutVars>
      </dgm:prSet>
      <dgm:spPr/>
    </dgm:pt>
    <dgm:pt modelId="{62611A65-DE51-4A71-9153-E5785BA2BD24}" type="pres">
      <dgm:prSet presAssocID="{85E376B9-6576-4C53-B73F-ADA689AFF3BF}" presName="bracket" presStyleLbl="parChTrans1D1" presStyleIdx="2" presStyleCnt="3"/>
      <dgm:spPr/>
    </dgm:pt>
    <dgm:pt modelId="{13605C65-4ACB-4B9C-A329-C72F58E14385}" type="pres">
      <dgm:prSet presAssocID="{85E376B9-6576-4C53-B73F-ADA689AFF3BF}" presName="spH" presStyleCnt="0"/>
      <dgm:spPr/>
    </dgm:pt>
    <dgm:pt modelId="{65A08BFA-F39F-4B43-879D-FB04E7D857AB}" type="pres">
      <dgm:prSet presAssocID="{85E376B9-6576-4C53-B73F-ADA689AFF3BF}" presName="desTx" presStyleLbl="node1" presStyleIdx="2" presStyleCnt="3" custScaleX="64927" custLinFactNeighborY="91">
        <dgm:presLayoutVars>
          <dgm:bulletEnabled val="1"/>
        </dgm:presLayoutVars>
      </dgm:prSet>
      <dgm:spPr/>
    </dgm:pt>
  </dgm:ptLst>
  <dgm:cxnLst>
    <dgm:cxn modelId="{9A3C4906-B7A3-48B4-BF75-3882479A39B2}" srcId="{363510DB-0876-470D-971E-7BAEC75D7B06}" destId="{48EB46D7-EE7B-40C0-82BD-ACEF738B070E}" srcOrd="1" destOrd="0" parTransId="{66FD9B11-CCA0-4686-B7B4-4249FDA11B3D}" sibTransId="{042D86A6-6BC8-48B3-B0BA-57F57B6C5755}"/>
    <dgm:cxn modelId="{75CCE607-9ECC-4AE3-98B2-93E5B912B5D3}" srcId="{85E376B9-6576-4C53-B73F-ADA689AFF3BF}" destId="{895FB567-FE37-4418-88DB-C941E18F2FDA}" srcOrd="2" destOrd="0" parTransId="{478DC932-2012-4809-B1D4-D3F65B919C55}" sibTransId="{61F5A150-3347-4BE8-AE4C-07A29CA06880}"/>
    <dgm:cxn modelId="{29451214-29E1-4B29-AB3E-60A5DA1B1473}" srcId="{48EB46D7-EE7B-40C0-82BD-ACEF738B070E}" destId="{F94695B6-DAF4-4A78-9449-FCD8232D80E2}" srcOrd="0" destOrd="0" parTransId="{B8A45C14-0412-4EBC-836E-158374B50CCD}" sibTransId="{4D2B110A-6480-4C01-A09A-8B71E4B7F289}"/>
    <dgm:cxn modelId="{77A35A17-DAC4-4CE1-8405-6B76E105B639}" type="presOf" srcId="{895FB567-FE37-4418-88DB-C941E18F2FDA}" destId="{65A08BFA-F39F-4B43-879D-FB04E7D857AB}" srcOrd="0" destOrd="2" presId="urn:diagrams.loki3.com/BracketList"/>
    <dgm:cxn modelId="{17802724-8F88-4962-96A0-8E641085D222}" srcId="{0F50BA43-337B-474D-8A16-58C071C43E31}" destId="{E2FE8ABC-2434-4A8A-BAEC-405DEFEB341F}" srcOrd="1" destOrd="0" parTransId="{C49C2264-BA70-416E-ADF0-7913269E37C6}" sibTransId="{72FF5496-D44F-459E-8804-02BD4B41DD33}"/>
    <dgm:cxn modelId="{BE3D9D2D-55C1-48D3-91DE-D3AD30B10277}" srcId="{48EB46D7-EE7B-40C0-82BD-ACEF738B070E}" destId="{9A0E5BE2-AC06-4161-B644-DB7A70F44E94}" srcOrd="1" destOrd="0" parTransId="{3F6A846F-8087-43DD-8947-BC5979FBAC6E}" sibTransId="{2826924F-6649-47A3-B1A7-936EA7C68A4F}"/>
    <dgm:cxn modelId="{1539BC5F-B748-4192-8134-47086CE75421}" type="presOf" srcId="{0A2C80FC-488E-4D84-B104-3DC5729947A8}" destId="{65A08BFA-F39F-4B43-879D-FB04E7D857AB}" srcOrd="0" destOrd="1" presId="urn:diagrams.loki3.com/BracketList"/>
    <dgm:cxn modelId="{55313866-7F2A-4B3F-AD3A-BAA3C8C8BBF1}" srcId="{85E376B9-6576-4C53-B73F-ADA689AFF3BF}" destId="{0A2C80FC-488E-4D84-B104-3DC5729947A8}" srcOrd="1" destOrd="0" parTransId="{8420A289-247D-4647-ADD3-B39F40FE0638}" sibTransId="{30D71771-234B-4433-9DCF-7A33E1D0AA04}"/>
    <dgm:cxn modelId="{3353FE4F-2998-4392-9B5A-76C2713E88C9}" type="presOf" srcId="{5D6BB147-9A59-4C56-9FBE-5BC8F9D5F53F}" destId="{99600E21-7FDD-4977-BB83-D5FA4278D5F1}" srcOrd="0" destOrd="0" presId="urn:diagrams.loki3.com/BracketList"/>
    <dgm:cxn modelId="{96CD4971-8883-4B50-A7B5-2DCAEA003A76}" type="presOf" srcId="{85E376B9-6576-4C53-B73F-ADA689AFF3BF}" destId="{A515A583-3800-43C7-AA7A-97FEB6756A7D}" srcOrd="0" destOrd="0" presId="urn:diagrams.loki3.com/BracketList"/>
    <dgm:cxn modelId="{02298E52-569E-4F14-9188-A39E59FFDE03}" type="presOf" srcId="{0F50BA43-337B-474D-8A16-58C071C43E31}" destId="{2EED4B78-4A7C-4525-A6EB-DC43EB5C596E}" srcOrd="0" destOrd="0" presId="urn:diagrams.loki3.com/BracketList"/>
    <dgm:cxn modelId="{F3078059-B0C2-431B-90D1-27FCE48C71A9}" type="presOf" srcId="{48EB46D7-EE7B-40C0-82BD-ACEF738B070E}" destId="{914C75A9-2389-4EA2-A418-A3D88FC0F780}" srcOrd="0" destOrd="0" presId="urn:diagrams.loki3.com/BracketList"/>
    <dgm:cxn modelId="{24B4D688-DF2D-496E-B3E0-E9926EF9DECC}" type="presOf" srcId="{F94695B6-DAF4-4A78-9449-FCD8232D80E2}" destId="{C619E165-4FB8-4FF1-8CE0-C749F2ADA27E}" srcOrd="0" destOrd="0" presId="urn:diagrams.loki3.com/BracketList"/>
    <dgm:cxn modelId="{C98EDD88-BDFE-445B-B2EC-AF47C01442B2}" type="presOf" srcId="{363510DB-0876-470D-971E-7BAEC75D7B06}" destId="{6C60EED0-DA31-4457-B464-7D6D943068E1}" srcOrd="0" destOrd="0" presId="urn:diagrams.loki3.com/BracketList"/>
    <dgm:cxn modelId="{FE721F8D-E0A0-4BE0-85B6-8D784D7D25D9}" srcId="{363510DB-0876-470D-971E-7BAEC75D7B06}" destId="{0F50BA43-337B-474D-8A16-58C071C43E31}" srcOrd="0" destOrd="0" parTransId="{759354FD-609E-4A55-B2A8-62490EC529B2}" sibTransId="{53B7F226-CD28-448E-83E0-9D22F0BAF4E0}"/>
    <dgm:cxn modelId="{AA411FA1-F976-4907-ACB3-C3866100910F}" srcId="{363510DB-0876-470D-971E-7BAEC75D7B06}" destId="{85E376B9-6576-4C53-B73F-ADA689AFF3BF}" srcOrd="2" destOrd="0" parTransId="{E6D50021-C7FA-46B7-B525-B6F54EB74142}" sibTransId="{E1151F08-B40E-43C1-B024-D9FFCA542AF6}"/>
    <dgm:cxn modelId="{E1E498AE-A5A4-4320-867F-8826EFFE71C7}" type="presOf" srcId="{E2FE8ABC-2434-4A8A-BAEC-405DEFEB341F}" destId="{99600E21-7FDD-4977-BB83-D5FA4278D5F1}" srcOrd="0" destOrd="1" presId="urn:diagrams.loki3.com/BracketList"/>
    <dgm:cxn modelId="{318BAFAE-B21C-483F-9442-E04B63B27976}" type="presOf" srcId="{1A5BEDBC-15E1-4564-8B6A-B12B3D61815D}" destId="{65A08BFA-F39F-4B43-879D-FB04E7D857AB}" srcOrd="0" destOrd="0" presId="urn:diagrams.loki3.com/BracketList"/>
    <dgm:cxn modelId="{2019A1B3-164E-4238-8B31-40A69D2B2A6E}" type="presOf" srcId="{6F15534F-056F-475E-8E3F-32AA55841EA0}" destId="{C619E165-4FB8-4FF1-8CE0-C749F2ADA27E}" srcOrd="0" destOrd="2" presId="urn:diagrams.loki3.com/BracketList"/>
    <dgm:cxn modelId="{01C109B7-4B85-490D-B876-9C30BD16CBF3}" srcId="{48EB46D7-EE7B-40C0-82BD-ACEF738B070E}" destId="{6F15534F-056F-475E-8E3F-32AA55841EA0}" srcOrd="2" destOrd="0" parTransId="{C6F50C7F-50A0-4888-9692-E6D21BEB991C}" sibTransId="{360F1110-C960-4BB0-8AF9-F4A9D690AEDA}"/>
    <dgm:cxn modelId="{9A3979D8-0185-447A-B371-65859E780E94}" srcId="{0F50BA43-337B-474D-8A16-58C071C43E31}" destId="{251EADC0-9924-4079-9955-FC56912B81EA}" srcOrd="2" destOrd="0" parTransId="{C492571A-FF57-44F8-ADC5-7EA304D8ED48}" sibTransId="{D02324AB-DF71-40E2-9471-E07439E276B9}"/>
    <dgm:cxn modelId="{238E5BDB-7B11-49FA-AC76-879D34622950}" type="presOf" srcId="{9A0E5BE2-AC06-4161-B644-DB7A70F44E94}" destId="{C619E165-4FB8-4FF1-8CE0-C749F2ADA27E}" srcOrd="0" destOrd="1" presId="urn:diagrams.loki3.com/BracketList"/>
    <dgm:cxn modelId="{484679DB-C7C6-4279-B6D4-516C9CE5E300}" srcId="{0F50BA43-337B-474D-8A16-58C071C43E31}" destId="{5D6BB147-9A59-4C56-9FBE-5BC8F9D5F53F}" srcOrd="0" destOrd="0" parTransId="{F16EC4F3-7899-4F67-8781-90EE939F6DC4}" sibTransId="{89589A52-5759-43D6-8069-5C8924FB7761}"/>
    <dgm:cxn modelId="{C6BE33EB-AC3F-47BB-A0AA-9BD6D81469AE}" type="presOf" srcId="{251EADC0-9924-4079-9955-FC56912B81EA}" destId="{99600E21-7FDD-4977-BB83-D5FA4278D5F1}" srcOrd="0" destOrd="2" presId="urn:diagrams.loki3.com/BracketList"/>
    <dgm:cxn modelId="{256A08EF-7A8E-465F-9456-49D136D6BAB3}" srcId="{85E376B9-6576-4C53-B73F-ADA689AFF3BF}" destId="{1A5BEDBC-15E1-4564-8B6A-B12B3D61815D}" srcOrd="0" destOrd="0" parTransId="{7E80FB87-816F-4538-BE16-85FCC68FB00F}" sibTransId="{5F1B7920-FD90-4805-8752-5FA2976BD563}"/>
    <dgm:cxn modelId="{00839A93-8D98-4F3C-849A-1346AFC5A8B9}" type="presParOf" srcId="{6C60EED0-DA31-4457-B464-7D6D943068E1}" destId="{AC778B11-C96F-49E1-8291-02F5A478ACD2}" srcOrd="0" destOrd="0" presId="urn:diagrams.loki3.com/BracketList"/>
    <dgm:cxn modelId="{E22F3B10-CCA4-4111-BDB6-48D9123B349E}" type="presParOf" srcId="{AC778B11-C96F-49E1-8291-02F5A478ACD2}" destId="{2EED4B78-4A7C-4525-A6EB-DC43EB5C596E}" srcOrd="0" destOrd="0" presId="urn:diagrams.loki3.com/BracketList"/>
    <dgm:cxn modelId="{978ACB0F-0BC7-4A4D-9CA5-6CE76B290151}" type="presParOf" srcId="{AC778B11-C96F-49E1-8291-02F5A478ACD2}" destId="{922D63A9-E993-4AFD-82AD-902A30BBFA79}" srcOrd="1" destOrd="0" presId="urn:diagrams.loki3.com/BracketList"/>
    <dgm:cxn modelId="{1633124C-DEBE-450C-BD7D-070DFCFA8011}" type="presParOf" srcId="{AC778B11-C96F-49E1-8291-02F5A478ACD2}" destId="{637DC020-09AF-45EF-BA3B-904FC1C15A22}" srcOrd="2" destOrd="0" presId="urn:diagrams.loki3.com/BracketList"/>
    <dgm:cxn modelId="{BBE20180-76F6-4CFD-A4AF-D65B2D007D6A}" type="presParOf" srcId="{AC778B11-C96F-49E1-8291-02F5A478ACD2}" destId="{99600E21-7FDD-4977-BB83-D5FA4278D5F1}" srcOrd="3" destOrd="0" presId="urn:diagrams.loki3.com/BracketList"/>
    <dgm:cxn modelId="{664F26C2-5FD5-4413-BFEB-90975C889CCF}" type="presParOf" srcId="{6C60EED0-DA31-4457-B464-7D6D943068E1}" destId="{B8607BB8-1309-4746-B729-FFDE09F49CE9}" srcOrd="1" destOrd="0" presId="urn:diagrams.loki3.com/BracketList"/>
    <dgm:cxn modelId="{6B155E20-4167-404F-A0BE-908DB9A6E4FC}" type="presParOf" srcId="{6C60EED0-DA31-4457-B464-7D6D943068E1}" destId="{64D0CDCE-FB7A-418E-AC9A-AB14D2CD371E}" srcOrd="2" destOrd="0" presId="urn:diagrams.loki3.com/BracketList"/>
    <dgm:cxn modelId="{AA747086-078F-4C0B-820B-A4B21CE1C53F}" type="presParOf" srcId="{64D0CDCE-FB7A-418E-AC9A-AB14D2CD371E}" destId="{914C75A9-2389-4EA2-A418-A3D88FC0F780}" srcOrd="0" destOrd="0" presId="urn:diagrams.loki3.com/BracketList"/>
    <dgm:cxn modelId="{CAD8150D-FE79-4FCD-BAD4-8A894E043603}" type="presParOf" srcId="{64D0CDCE-FB7A-418E-AC9A-AB14D2CD371E}" destId="{49F01139-C157-4B0F-957E-5CB47BBA4DD8}" srcOrd="1" destOrd="0" presId="urn:diagrams.loki3.com/BracketList"/>
    <dgm:cxn modelId="{3B3947E8-D667-426D-B36F-F501101F8EF9}" type="presParOf" srcId="{64D0CDCE-FB7A-418E-AC9A-AB14D2CD371E}" destId="{4F8D0A72-9423-4EB3-97CC-CAC662C30242}" srcOrd="2" destOrd="0" presId="urn:diagrams.loki3.com/BracketList"/>
    <dgm:cxn modelId="{40C9990E-1F4B-481E-98E5-18C7ABD72245}" type="presParOf" srcId="{64D0CDCE-FB7A-418E-AC9A-AB14D2CD371E}" destId="{C619E165-4FB8-4FF1-8CE0-C749F2ADA27E}" srcOrd="3" destOrd="0" presId="urn:diagrams.loki3.com/BracketList"/>
    <dgm:cxn modelId="{CC5DABFA-FB52-4184-A194-14B7725513ED}" type="presParOf" srcId="{6C60EED0-DA31-4457-B464-7D6D943068E1}" destId="{FD363C13-5376-4A9E-9608-DA2A078CDDA6}" srcOrd="3" destOrd="0" presId="urn:diagrams.loki3.com/BracketList"/>
    <dgm:cxn modelId="{2AD7ABB2-D6C2-498E-B116-6A3DF22B5D8A}" type="presParOf" srcId="{6C60EED0-DA31-4457-B464-7D6D943068E1}" destId="{3891A28D-0D61-4411-B4E4-35179AD17C62}" srcOrd="4" destOrd="0" presId="urn:diagrams.loki3.com/BracketList"/>
    <dgm:cxn modelId="{EB43F7D3-1BB5-4526-9128-C7F3808C5B5B}" type="presParOf" srcId="{3891A28D-0D61-4411-B4E4-35179AD17C62}" destId="{A515A583-3800-43C7-AA7A-97FEB6756A7D}" srcOrd="0" destOrd="0" presId="urn:diagrams.loki3.com/BracketList"/>
    <dgm:cxn modelId="{E31904A6-2D2D-4F16-8D50-C77F5AE3EA00}" type="presParOf" srcId="{3891A28D-0D61-4411-B4E4-35179AD17C62}" destId="{62611A65-DE51-4A71-9153-E5785BA2BD24}" srcOrd="1" destOrd="0" presId="urn:diagrams.loki3.com/BracketList"/>
    <dgm:cxn modelId="{D6FC31E3-9D25-4E70-883A-7052CD32F2FC}" type="presParOf" srcId="{3891A28D-0D61-4411-B4E4-35179AD17C62}" destId="{13605C65-4ACB-4B9C-A329-C72F58E14385}" srcOrd="2" destOrd="0" presId="urn:diagrams.loki3.com/BracketList"/>
    <dgm:cxn modelId="{B8811AF3-5792-4604-B8CD-FAD6A294724A}" type="presParOf" srcId="{3891A28D-0D61-4411-B4E4-35179AD17C62}" destId="{65A08BFA-F39F-4B43-879D-FB04E7D857AB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02C82-F2E3-4DEE-8CED-770A9BA2BBB1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 (EDA)</a:t>
          </a:r>
          <a:endParaRPr lang="es-ES" sz="1800" kern="1200" dirty="0"/>
        </a:p>
      </dsp:txBody>
      <dsp:txXfrm>
        <a:off x="44665" y="2106299"/>
        <a:ext cx="2060143" cy="1206068"/>
      </dsp:txXfrm>
    </dsp:sp>
    <dsp:sp modelId="{123A88EA-1449-4BF2-A394-4D805087B4B2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/>
        </a:p>
      </dsp:txBody>
      <dsp:txXfrm>
        <a:off x="2355850" y="2550475"/>
        <a:ext cx="316861" cy="317716"/>
      </dsp:txXfrm>
    </dsp:sp>
    <dsp:sp modelId="{4892D180-40EE-46CB-AE04-4373644F320E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-3765449"/>
            <a:satOff val="-19592"/>
            <a:lumOff val="1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white"/>
              </a:solidFill>
              <a:latin typeface="Gill Sans MT" panose="020B0502020104020203"/>
              <a:ea typeface="+mn-ea"/>
              <a:cs typeface="+mn-cs"/>
            </a:rPr>
            <a:t>Selection of the adequate method</a:t>
          </a:r>
          <a:endParaRPr lang="es-ES" sz="1800" kern="1200" dirty="0">
            <a:solidFill>
              <a:prstClr val="white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3033928" y="2106299"/>
        <a:ext cx="2060143" cy="1206068"/>
      </dsp:txXfrm>
    </dsp:sp>
    <dsp:sp modelId="{F2020C68-C9DD-4251-B495-2674C9029C5E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300" kern="1200"/>
        </a:p>
      </dsp:txBody>
      <dsp:txXfrm>
        <a:off x="5345112" y="2550475"/>
        <a:ext cx="316861" cy="317716"/>
      </dsp:txXfrm>
    </dsp:sp>
    <dsp:sp modelId="{1A3207D3-C499-41B0-B47E-1CF7518886BE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4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" sz="1900" kern="1200"/>
        </a:p>
      </dsp:txBody>
      <dsp:txXfrm>
        <a:off x="6023190" y="2106299"/>
        <a:ext cx="2060143" cy="12060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12F8D-405A-439E-A81E-4BBCB38AC9E8}">
      <dsp:nvSpPr>
        <dsp:cNvPr id="0" name=""/>
        <dsp:cNvSpPr/>
      </dsp:nvSpPr>
      <dsp:spPr>
        <a:xfrm>
          <a:off x="0" y="-1120"/>
          <a:ext cx="11361223" cy="213855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AFC1BE-1BA2-4339-9469-7FEB3B6E1AD3}">
      <dsp:nvSpPr>
        <dsp:cNvPr id="0" name=""/>
        <dsp:cNvSpPr/>
      </dsp:nvSpPr>
      <dsp:spPr>
        <a:xfrm>
          <a:off x="343965" y="285662"/>
          <a:ext cx="2482161" cy="15649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369AEC-9FDE-4823-8C34-58AFF58F82B5}">
      <dsp:nvSpPr>
        <dsp:cNvPr id="0" name=""/>
        <dsp:cNvSpPr/>
      </dsp:nvSpPr>
      <dsp:spPr>
        <a:xfrm rot="10800000">
          <a:off x="343965" y="2135189"/>
          <a:ext cx="2482161" cy="26083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>
              <a:effectLst/>
            </a:rPr>
            <a:t>Random Forests</a:t>
          </a:r>
        </a:p>
      </dsp:txBody>
      <dsp:txXfrm rot="10800000">
        <a:off x="420300" y="2135189"/>
        <a:ext cx="2329491" cy="2531971"/>
      </dsp:txXfrm>
    </dsp:sp>
    <dsp:sp modelId="{B6162A4C-14CE-480F-A03A-7E37AB722810}">
      <dsp:nvSpPr>
        <dsp:cNvPr id="0" name=""/>
        <dsp:cNvSpPr/>
      </dsp:nvSpPr>
      <dsp:spPr>
        <a:xfrm>
          <a:off x="3074342" y="285662"/>
          <a:ext cx="2482161" cy="15649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/>
          <a:srcRect/>
          <a:stretch>
            <a:fillRect l="-5000" r="-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69CBA5-0E44-46BC-BBC2-7E3744784980}">
      <dsp:nvSpPr>
        <dsp:cNvPr id="0" name=""/>
        <dsp:cNvSpPr/>
      </dsp:nvSpPr>
      <dsp:spPr>
        <a:xfrm rot="10800000">
          <a:off x="3074342" y="2135189"/>
          <a:ext cx="2482161" cy="26083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-2510300"/>
            <a:satOff val="-13061"/>
            <a:lumOff val="84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Artificial neural Networks</a:t>
          </a:r>
        </a:p>
      </dsp:txBody>
      <dsp:txXfrm rot="10800000">
        <a:off x="3150677" y="2135189"/>
        <a:ext cx="2329491" cy="2531971"/>
      </dsp:txXfrm>
    </dsp:sp>
    <dsp:sp modelId="{542D1976-30A7-4598-BB93-EDD72CC3848A}">
      <dsp:nvSpPr>
        <dsp:cNvPr id="0" name=""/>
        <dsp:cNvSpPr/>
      </dsp:nvSpPr>
      <dsp:spPr>
        <a:xfrm>
          <a:off x="5804720" y="285662"/>
          <a:ext cx="2482161" cy="15649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B01277-2B60-4EF1-A614-334FF2572EAE}">
      <dsp:nvSpPr>
        <dsp:cNvPr id="0" name=""/>
        <dsp:cNvSpPr/>
      </dsp:nvSpPr>
      <dsp:spPr>
        <a:xfrm rot="10800000">
          <a:off x="5804720" y="2135189"/>
          <a:ext cx="2482161" cy="26083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-5020599"/>
            <a:satOff val="-26123"/>
            <a:lumOff val="169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Support Vector Machines</a:t>
          </a:r>
        </a:p>
      </dsp:txBody>
      <dsp:txXfrm rot="10800000">
        <a:off x="5881055" y="2135189"/>
        <a:ext cx="2329491" cy="2531971"/>
      </dsp:txXfrm>
    </dsp:sp>
    <dsp:sp modelId="{F6B50B82-A45F-4706-A9CD-95DD8B55469D}">
      <dsp:nvSpPr>
        <dsp:cNvPr id="0" name=""/>
        <dsp:cNvSpPr/>
      </dsp:nvSpPr>
      <dsp:spPr>
        <a:xfrm>
          <a:off x="8535097" y="285662"/>
          <a:ext cx="2482161" cy="156498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6E3B8-1426-4EE1-BC21-4A37CC46F52D}">
      <dsp:nvSpPr>
        <dsp:cNvPr id="0" name=""/>
        <dsp:cNvSpPr/>
      </dsp:nvSpPr>
      <dsp:spPr>
        <a:xfrm rot="10800000">
          <a:off x="8556617" y="2135189"/>
          <a:ext cx="2482161" cy="2608306"/>
        </a:xfrm>
        <a:prstGeom prst="round2SameRect">
          <a:avLst>
            <a:gd name="adj1" fmla="val 10500"/>
            <a:gd name="adj2" fmla="val 0"/>
          </a:avLst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Multiple linear regression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2000" kern="1200" dirty="0"/>
        </a:p>
      </dsp:txBody>
      <dsp:txXfrm rot="10800000">
        <a:off x="8632952" y="2135189"/>
        <a:ext cx="2329491" cy="25319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D4B78-4A7C-4525-A6EB-DC43EB5C596E}">
      <dsp:nvSpPr>
        <dsp:cNvPr id="0" name=""/>
        <dsp:cNvSpPr/>
      </dsp:nvSpPr>
      <dsp:spPr>
        <a:xfrm>
          <a:off x="653787" y="28481"/>
          <a:ext cx="1370409" cy="120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SVM</a:t>
          </a:r>
          <a:endParaRPr lang="es-ES" sz="2000" kern="1200" dirty="0"/>
        </a:p>
      </dsp:txBody>
      <dsp:txXfrm>
        <a:off x="653787" y="28481"/>
        <a:ext cx="1370409" cy="1207800"/>
      </dsp:txXfrm>
    </dsp:sp>
    <dsp:sp modelId="{922D63A9-E993-4AFD-82AD-902A30BBFA79}">
      <dsp:nvSpPr>
        <dsp:cNvPr id="0" name=""/>
        <dsp:cNvSpPr/>
      </dsp:nvSpPr>
      <dsp:spPr>
        <a:xfrm>
          <a:off x="2024196" y="28481"/>
          <a:ext cx="274081" cy="1207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0E21-7FDD-4977-BB83-D5FA4278D5F1}">
      <dsp:nvSpPr>
        <dsp:cNvPr id="0" name=""/>
        <dsp:cNvSpPr/>
      </dsp:nvSpPr>
      <dsp:spPr>
        <a:xfrm>
          <a:off x="2432029" y="49932"/>
          <a:ext cx="2399325" cy="12078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>
              <a:latin typeface="+mn-lt"/>
            </a:rPr>
            <a:t>Accuracy: </a:t>
          </a:r>
          <a:r>
            <a:rPr lang="en-US" sz="1400" b="0" u="none" kern="1200" dirty="0">
              <a:latin typeface="+mn-lt"/>
            </a:rPr>
            <a:t>0.7-0.8</a:t>
          </a:r>
          <a:endParaRPr lang="es-ES" sz="1400" b="0" u="none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>
              <a:latin typeface="+mn-lt"/>
            </a:rPr>
            <a:t>Sensibility: 0.8-0.9</a:t>
          </a:r>
          <a:endParaRPr lang="es-ES" sz="1400" u="none" kern="1200" dirty="0"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>
              <a:latin typeface="+mn-lt"/>
            </a:rPr>
            <a:t>Specificity: </a:t>
          </a:r>
          <a:r>
            <a:rPr lang="en-US" sz="1400" u="none" kern="1200" dirty="0">
              <a:solidFill>
                <a:srgbClr val="FF0000"/>
              </a:solidFill>
              <a:latin typeface="+mn-lt"/>
            </a:rPr>
            <a:t>0.6-0.7</a:t>
          </a:r>
          <a:endParaRPr lang="es-ES" sz="1400" u="none" kern="1200" dirty="0">
            <a:solidFill>
              <a:srgbClr val="FF0000"/>
            </a:solidFill>
            <a:latin typeface="+mn-lt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u="none" kern="1200" dirty="0">
              <a:latin typeface="+mn-lt"/>
            </a:rPr>
            <a:t>Kappa: </a:t>
          </a:r>
          <a:r>
            <a:rPr lang="en-US" sz="1400" u="none" kern="1200" dirty="0">
              <a:solidFill>
                <a:srgbClr val="FF0000"/>
              </a:solidFill>
              <a:latin typeface="+mn-lt"/>
            </a:rPr>
            <a:t>0.45-0.55</a:t>
          </a:r>
          <a:endParaRPr lang="es-ES" sz="1400" u="none" kern="1200" dirty="0">
            <a:solidFill>
              <a:srgbClr val="FF0000"/>
            </a:solidFill>
            <a:latin typeface="+mn-lt"/>
          </a:endParaRPr>
        </a:p>
      </dsp:txBody>
      <dsp:txXfrm>
        <a:off x="2432029" y="49932"/>
        <a:ext cx="2399325" cy="1207800"/>
      </dsp:txXfrm>
    </dsp:sp>
    <dsp:sp modelId="{914C75A9-2389-4EA2-A418-A3D88FC0F780}">
      <dsp:nvSpPr>
        <dsp:cNvPr id="0" name=""/>
        <dsp:cNvSpPr/>
      </dsp:nvSpPr>
      <dsp:spPr>
        <a:xfrm>
          <a:off x="653787" y="1455881"/>
          <a:ext cx="1370409" cy="120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ANN</a:t>
          </a:r>
          <a:endParaRPr lang="es-ES" sz="2000" kern="1200" dirty="0"/>
        </a:p>
      </dsp:txBody>
      <dsp:txXfrm>
        <a:off x="653787" y="1455881"/>
        <a:ext cx="1370409" cy="1207800"/>
      </dsp:txXfrm>
    </dsp:sp>
    <dsp:sp modelId="{49F01139-C157-4B0F-957E-5CB47BBA4DD8}">
      <dsp:nvSpPr>
        <dsp:cNvPr id="0" name=""/>
        <dsp:cNvSpPr/>
      </dsp:nvSpPr>
      <dsp:spPr>
        <a:xfrm>
          <a:off x="2024196" y="1455881"/>
          <a:ext cx="274081" cy="1207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9E165-4FB8-4FF1-8CE0-C749F2ADA27E}">
      <dsp:nvSpPr>
        <dsp:cNvPr id="0" name=""/>
        <dsp:cNvSpPr/>
      </dsp:nvSpPr>
      <dsp:spPr>
        <a:xfrm>
          <a:off x="2407911" y="1455881"/>
          <a:ext cx="2415540" cy="1207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Accuracy: 0.75-0.85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Sensibility: 0.8-0.9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Specificity: 0.8-0.9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Kappa: 0.55-0.6</a:t>
          </a:r>
          <a:endParaRPr lang="es-ES" sz="1400" kern="1200" dirty="0"/>
        </a:p>
      </dsp:txBody>
      <dsp:txXfrm>
        <a:off x="2407911" y="1455881"/>
        <a:ext cx="2415540" cy="1207800"/>
      </dsp:txXfrm>
    </dsp:sp>
    <dsp:sp modelId="{A4A37A7E-8745-4558-AC2D-0BF8728409E3}">
      <dsp:nvSpPr>
        <dsp:cNvPr id="0" name=""/>
        <dsp:cNvSpPr/>
      </dsp:nvSpPr>
      <dsp:spPr>
        <a:xfrm>
          <a:off x="653787" y="2883281"/>
          <a:ext cx="1370409" cy="1207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RF</a:t>
          </a:r>
          <a:endParaRPr lang="es-ES" sz="2000" kern="1200" dirty="0"/>
        </a:p>
      </dsp:txBody>
      <dsp:txXfrm>
        <a:off x="653787" y="2883281"/>
        <a:ext cx="1370409" cy="1207800"/>
      </dsp:txXfrm>
    </dsp:sp>
    <dsp:sp modelId="{2FA985B6-D909-411C-9403-E1C5B617B527}">
      <dsp:nvSpPr>
        <dsp:cNvPr id="0" name=""/>
        <dsp:cNvSpPr/>
      </dsp:nvSpPr>
      <dsp:spPr>
        <a:xfrm>
          <a:off x="2024196" y="2883281"/>
          <a:ext cx="274081" cy="12078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C53160-79D4-4ED7-98F4-678576DC0340}">
      <dsp:nvSpPr>
        <dsp:cNvPr id="0" name=""/>
        <dsp:cNvSpPr/>
      </dsp:nvSpPr>
      <dsp:spPr>
        <a:xfrm>
          <a:off x="2407911" y="2883281"/>
          <a:ext cx="2419938" cy="1207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Accuracy: 1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Sensibility: 1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Specificity: 1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Kappa: 1</a:t>
          </a:r>
          <a:endParaRPr lang="es-ES" sz="1400" kern="1200" dirty="0"/>
        </a:p>
      </dsp:txBody>
      <dsp:txXfrm>
        <a:off x="2407911" y="2883281"/>
        <a:ext cx="2419938" cy="12078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ED4B78-4A7C-4525-A6EB-DC43EB5C596E}">
      <dsp:nvSpPr>
        <dsp:cNvPr id="0" name=""/>
        <dsp:cNvSpPr/>
      </dsp:nvSpPr>
      <dsp:spPr>
        <a:xfrm>
          <a:off x="653675" y="9870"/>
          <a:ext cx="137040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SVR</a:t>
          </a:r>
          <a:endParaRPr lang="es-ES" sz="2000" kern="1200" dirty="0"/>
        </a:p>
      </dsp:txBody>
      <dsp:txXfrm>
        <a:off x="653675" y="9870"/>
        <a:ext cx="1370409" cy="1188000"/>
      </dsp:txXfrm>
    </dsp:sp>
    <dsp:sp modelId="{922D63A9-E993-4AFD-82AD-902A30BBFA79}">
      <dsp:nvSpPr>
        <dsp:cNvPr id="0" name=""/>
        <dsp:cNvSpPr/>
      </dsp:nvSpPr>
      <dsp:spPr>
        <a:xfrm>
          <a:off x="2024084" y="9870"/>
          <a:ext cx="274081" cy="1188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00E21-7FDD-4977-BB83-D5FA4278D5F1}">
      <dsp:nvSpPr>
        <dsp:cNvPr id="0" name=""/>
        <dsp:cNvSpPr/>
      </dsp:nvSpPr>
      <dsp:spPr>
        <a:xfrm>
          <a:off x="2431917" y="30969"/>
          <a:ext cx="2399325" cy="1188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RMSE: 6.5-12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</a:t>
          </a:r>
          <a:r>
            <a:rPr lang="en-US" sz="1400" kern="1200" baseline="30000" dirty="0"/>
            <a:t>2</a:t>
          </a:r>
          <a:r>
            <a:rPr lang="en-US" sz="1400" kern="1200" dirty="0"/>
            <a:t>: 0.6-0.9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MAE: 5-11</a:t>
          </a:r>
          <a:endParaRPr lang="es-ES" sz="1400" kern="1200" dirty="0"/>
        </a:p>
      </dsp:txBody>
      <dsp:txXfrm>
        <a:off x="2431917" y="30969"/>
        <a:ext cx="2399325" cy="1188000"/>
      </dsp:txXfrm>
    </dsp:sp>
    <dsp:sp modelId="{914C75A9-2389-4EA2-A418-A3D88FC0F780}">
      <dsp:nvSpPr>
        <dsp:cNvPr id="0" name=""/>
        <dsp:cNvSpPr/>
      </dsp:nvSpPr>
      <dsp:spPr>
        <a:xfrm>
          <a:off x="653675" y="1413870"/>
          <a:ext cx="137040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RF</a:t>
          </a:r>
          <a:endParaRPr lang="es-ES" sz="2000" kern="1200" dirty="0"/>
        </a:p>
      </dsp:txBody>
      <dsp:txXfrm>
        <a:off x="653675" y="1413870"/>
        <a:ext cx="1370409" cy="1188000"/>
      </dsp:txXfrm>
    </dsp:sp>
    <dsp:sp modelId="{49F01139-C157-4B0F-957E-5CB47BBA4DD8}">
      <dsp:nvSpPr>
        <dsp:cNvPr id="0" name=""/>
        <dsp:cNvSpPr/>
      </dsp:nvSpPr>
      <dsp:spPr>
        <a:xfrm>
          <a:off x="2024084" y="1413870"/>
          <a:ext cx="274081" cy="1188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19E165-4FB8-4FF1-8CE0-C749F2ADA27E}">
      <dsp:nvSpPr>
        <dsp:cNvPr id="0" name=""/>
        <dsp:cNvSpPr/>
      </dsp:nvSpPr>
      <dsp:spPr>
        <a:xfrm>
          <a:off x="2407799" y="1413870"/>
          <a:ext cx="2415540" cy="1188000"/>
        </a:xfrm>
        <a:prstGeom prst="rect">
          <a:avLst/>
        </a:prstGeom>
        <a:solidFill>
          <a:srgbClr val="0CA75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RMSE:  7.5-13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</a:t>
          </a:r>
          <a:r>
            <a:rPr lang="en-US" sz="1400" kern="1200" baseline="30000" dirty="0"/>
            <a:t>2</a:t>
          </a:r>
          <a:r>
            <a:rPr lang="en-US" sz="1400" kern="1200" dirty="0"/>
            <a:t>: </a:t>
          </a:r>
          <a:r>
            <a:rPr lang="en-US" sz="1400" kern="1200" dirty="0">
              <a:solidFill>
                <a:srgbClr val="FF0000"/>
              </a:solidFill>
            </a:rPr>
            <a:t>0.5-0.7</a:t>
          </a:r>
          <a:endParaRPr lang="es-ES" sz="1400" kern="1200" dirty="0">
            <a:solidFill>
              <a:srgbClr val="FF0000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MAE: 6.5-11</a:t>
          </a:r>
          <a:endParaRPr lang="es-ES" sz="1400" kern="1200" dirty="0"/>
        </a:p>
      </dsp:txBody>
      <dsp:txXfrm>
        <a:off x="2407799" y="1413870"/>
        <a:ext cx="2415540" cy="1188000"/>
      </dsp:txXfrm>
    </dsp:sp>
    <dsp:sp modelId="{A515A583-3800-43C7-AA7A-97FEB6756A7D}">
      <dsp:nvSpPr>
        <dsp:cNvPr id="0" name=""/>
        <dsp:cNvSpPr/>
      </dsp:nvSpPr>
      <dsp:spPr>
        <a:xfrm>
          <a:off x="653675" y="2817870"/>
          <a:ext cx="1370409" cy="118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Gill Sans MT" panose="020B0502020104020203"/>
              <a:ea typeface="+mn-ea"/>
              <a:cs typeface="+mn-cs"/>
            </a:rPr>
            <a:t>MLR</a:t>
          </a:r>
          <a:endParaRPr lang="es-ES" sz="20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653675" y="2817870"/>
        <a:ext cx="1370409" cy="1188000"/>
      </dsp:txXfrm>
    </dsp:sp>
    <dsp:sp modelId="{62611A65-DE51-4A71-9153-E5785BA2BD24}">
      <dsp:nvSpPr>
        <dsp:cNvPr id="0" name=""/>
        <dsp:cNvSpPr/>
      </dsp:nvSpPr>
      <dsp:spPr>
        <a:xfrm>
          <a:off x="2024084" y="2817870"/>
          <a:ext cx="274081" cy="1188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A08BFA-F39F-4B43-879D-FB04E7D857AB}">
      <dsp:nvSpPr>
        <dsp:cNvPr id="0" name=""/>
        <dsp:cNvSpPr/>
      </dsp:nvSpPr>
      <dsp:spPr>
        <a:xfrm>
          <a:off x="2407799" y="2818951"/>
          <a:ext cx="2420162" cy="1188000"/>
        </a:xfrm>
        <a:prstGeom prst="rect">
          <a:avLst/>
        </a:prstGeom>
        <a:solidFill>
          <a:schemeClr val="accent2">
            <a:hueOff val="-7530898"/>
            <a:satOff val="-39184"/>
            <a:lumOff val="25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RMSE: 7.5-14</a:t>
          </a:r>
          <a:endParaRPr lang="es-ES" sz="27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</a:t>
          </a:r>
          <a:r>
            <a:rPr lang="en-US" sz="1400" kern="1200" baseline="30000" dirty="0"/>
            <a:t>2</a:t>
          </a:r>
          <a:r>
            <a:rPr lang="en-US" sz="1400" kern="1200" dirty="0"/>
            <a:t>: 0.65-0.85</a:t>
          </a:r>
          <a:endParaRPr lang="es-E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MAE: 6-10</a:t>
          </a:r>
          <a:endParaRPr lang="es-ES" sz="1400" kern="1200" dirty="0"/>
        </a:p>
      </dsp:txBody>
      <dsp:txXfrm>
        <a:off x="2407799" y="2818951"/>
        <a:ext cx="2420162" cy="118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2#1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AFA8042-29A1-4486-A765-7552698406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D8449A-A734-4B2E-9806-61303F24B6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49263-8DF9-4907-970E-1CFD040DC73A}" type="datetimeFigureOut">
              <a:rPr lang="en-IN" smtClean="0"/>
              <a:t>04-01-2023</a:t>
            </a:fld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605C2A-990C-4531-8CBF-BC3BEC0AF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7358FE-F7D5-4C85-B0FD-2394F7F8774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AE485-B3C6-4830-BBC8-C6E008BDD690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216289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70B412-7BFF-46C7-AB5E-DE35F66C9933}" type="datetimeFigureOut">
              <a:rPr lang="en-IN" smtClean="0"/>
              <a:t>04-01-2023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ACE04-E13C-4837-B6DD-B388E7CAA05E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0441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923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11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43812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542446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426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22836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90911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6439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596407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18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04833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2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9950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3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24250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5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50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6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3659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7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1835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8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80609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ACE04-E13C-4837-B6DD-B388E7CAA05E}" type="slidenum">
              <a:rPr lang="en-IN" smtClean="0"/>
              <a:t>9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2987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9945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28970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27366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1552785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Click to 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821192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16951759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436514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50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1847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058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278063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3219051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Photanol</a:t>
            </a:r>
          </a:p>
        </p:txBody>
      </p:sp>
    </p:spTree>
    <p:extLst>
      <p:ext uri="{BB962C8B-B14F-4D97-AF65-F5344CB8AC3E}">
        <p14:creationId xmlns:p14="http://schemas.microsoft.com/office/powerpoint/2010/main" val="194174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icon to add picture</a:t>
            </a:r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 dirty="0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5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1775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93153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dirty="0"/>
              <a:t>Confidential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 txBox="1">
            <a:spLocks/>
          </p:cNvSpPr>
          <p:nvPr userDrawn="1"/>
        </p:nvSpPr>
        <p:spPr>
          <a:xfrm>
            <a:off x="363416" y="6414293"/>
            <a:ext cx="2262187" cy="2492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b="1" kern="1200" cap="all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Photanol </a:t>
            </a:r>
          </a:p>
        </p:txBody>
      </p:sp>
    </p:spTree>
    <p:extLst>
      <p:ext uri="{BB962C8B-B14F-4D97-AF65-F5344CB8AC3E}">
        <p14:creationId xmlns:p14="http://schemas.microsoft.com/office/powerpoint/2010/main" val="205365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62" r:id="rId5"/>
    <p:sldLayoutId id="2147483660" r:id="rId6"/>
    <p:sldLayoutId id="2147483663" r:id="rId7"/>
    <p:sldLayoutId id="2147483667" r:id="rId8"/>
    <p:sldLayoutId id="2147483668" r:id="rId9"/>
    <p:sldLayoutId id="2147483666" r:id="rId10"/>
    <p:sldLayoutId id="2147483669" r:id="rId11"/>
    <p:sldLayoutId id="2147483670" r:id="rId12"/>
    <p:sldLayoutId id="2147483671" r:id="rId13"/>
    <p:sldLayoutId id="2147483672" r:id="rId14"/>
    <p:sldLayoutId id="2147483664" r:id="rId15"/>
    <p:sldLayoutId id="2147483665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37.jpeg"/><Relationship Id="rId4" Type="http://schemas.openxmlformats.org/officeDocument/2006/relationships/diagramLayout" Target="../diagrams/layout3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37.jpeg"/><Relationship Id="rId4" Type="http://schemas.openxmlformats.org/officeDocument/2006/relationships/diagramLayout" Target="../diagrams/layout4.xml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photanol.com/" TargetMode="External"/><Relationship Id="rId5" Type="http://schemas.openxmlformats.org/officeDocument/2006/relationships/hyperlink" Target="mailto:Alessia.demaio@photanol.com" TargetMode="External"/><Relationship Id="rId4" Type="http://schemas.openxmlformats.org/officeDocument/2006/relationships/hyperlink" Target="mailto:marc.garcialopez@photanol.co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Placeholder 35" descr="aerial view bridge over water">
            <a:extLst>
              <a:ext uri="{FF2B5EF4-FFF2-40B4-BE49-F238E27FC236}">
                <a16:creationId xmlns:a16="http://schemas.microsoft.com/office/drawing/2014/main" id="{F7CD9EDC-C949-4D72-B04B-A61A034595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030" y="306786"/>
            <a:ext cx="2572987" cy="1063501"/>
          </a:xfrm>
          <a:prstGeom prst="rect">
            <a:avLst/>
          </a:prstGeom>
        </p:spPr>
      </p:pic>
      <p:pic>
        <p:nvPicPr>
          <p:cNvPr id="7" name="intro_video2">
            <a:hlinkClick r:id="" action="ppaction://media"/>
            <a:extLst>
              <a:ext uri="{FF2B5EF4-FFF2-40B4-BE49-F238E27FC236}">
                <a16:creationId xmlns:a16="http://schemas.microsoft.com/office/drawing/2014/main" id="{0482DD86-94F5-4E31-8725-C932BB666A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-1230510" y="1230509"/>
            <a:ext cx="6885382" cy="442436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F5D4040-7F47-4765-AE2B-5D0B589FA7ED}"/>
              </a:ext>
            </a:extLst>
          </p:cNvPr>
          <p:cNvSpPr txBox="1">
            <a:spLocks/>
          </p:cNvSpPr>
          <p:nvPr/>
        </p:nvSpPr>
        <p:spPr>
          <a:xfrm>
            <a:off x="4810370" y="4668857"/>
            <a:ext cx="7233557" cy="36933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cap="none" dirty="0">
                <a:latin typeface="AdvOT596495f2"/>
                <a:ea typeface="+mj-ea"/>
                <a:cs typeface="+mj-cs"/>
              </a:rPr>
              <a:t>Photanol - Universitat Oberta de Catalunya</a:t>
            </a:r>
          </a:p>
          <a:p>
            <a:endParaRPr lang="en-IN" cap="none" dirty="0">
              <a:latin typeface="AdvOT596495f2"/>
              <a:ea typeface="+mj-ea"/>
              <a:cs typeface="+mj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0A646-A07E-45A1-BC76-A953A2F84B96}"/>
              </a:ext>
            </a:extLst>
          </p:cNvPr>
          <p:cNvSpPr txBox="1"/>
          <p:nvPr/>
        </p:nvSpPr>
        <p:spPr>
          <a:xfrm>
            <a:off x="4716206" y="4299525"/>
            <a:ext cx="7166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latin typeface="AdvOT596495f2"/>
                <a:ea typeface="+mj-ea"/>
                <a:cs typeface="+mj-cs"/>
              </a:rPr>
              <a:t>Marc Garcia Lopez</a:t>
            </a:r>
            <a:endParaRPr lang="en-NL" dirty="0">
              <a:latin typeface="AdvOT596495f2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C8F6FC-B4C5-830C-FC80-CE09A1887804}"/>
              </a:ext>
            </a:extLst>
          </p:cNvPr>
          <p:cNvSpPr txBox="1"/>
          <p:nvPr/>
        </p:nvSpPr>
        <p:spPr>
          <a:xfrm>
            <a:off x="4526179" y="2729864"/>
            <a:ext cx="74235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9705" marR="116205">
              <a:spcAft>
                <a:spcPts val="0"/>
              </a:spcAft>
            </a:pPr>
            <a:r>
              <a:rPr lang="en-US" sz="2400" dirty="0">
                <a:latin typeface="AdvOT596495f2"/>
                <a:ea typeface="+mj-ea"/>
                <a:cs typeface="+mj-cs"/>
              </a:rPr>
              <a:t>Applying Design of Experiments and Machine Learning algorithms to define the consumption envelope of lactic acid</a:t>
            </a:r>
            <a:endParaRPr lang="es-ES" sz="2400" dirty="0">
              <a:latin typeface="AdvOT596495f2"/>
              <a:ea typeface="+mj-ea"/>
              <a:cs typeface="+mj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9EE23D-D883-EAE8-81A9-0C73928B5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206" y="306786"/>
            <a:ext cx="2788294" cy="108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01346-F667-C1FA-9CA9-3398752D01DE}"/>
              </a:ext>
            </a:extLst>
          </p:cNvPr>
          <p:cNvSpPr txBox="1"/>
          <p:nvPr/>
        </p:nvSpPr>
        <p:spPr>
          <a:xfrm>
            <a:off x="4716206" y="5038189"/>
            <a:ext cx="610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cap="none" dirty="0">
                <a:latin typeface="AdvOT596495f2"/>
                <a:ea typeface="+mj-ea"/>
                <a:cs typeface="+mj-cs"/>
              </a:rPr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20644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W</a:t>
            </a:r>
            <a:r>
              <a:rPr lang="en-US" sz="2400" cap="none" dirty="0"/>
              <a:t>hy building a model?</a:t>
            </a:r>
            <a:endParaRPr lang="en-IN" sz="24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Photanol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E180FB-BE12-4CD7-B9F8-26BDC0C8F216}"/>
              </a:ext>
            </a:extLst>
          </p:cNvPr>
          <p:cNvSpPr txBox="1"/>
          <p:nvPr/>
        </p:nvSpPr>
        <p:spPr>
          <a:xfrm>
            <a:off x="391254" y="2646284"/>
            <a:ext cx="446869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Amongst others…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Identifying patterns that humans might overlook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Predicting the outcome of unseen conditions with a certain accuracy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r>
              <a:rPr lang="en-US" sz="1600" dirty="0">
                <a:solidFill>
                  <a:schemeClr val="bg1"/>
                </a:solidFill>
              </a:rPr>
              <a:t>Lowering the number of experiments</a:t>
            </a:r>
          </a:p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0B38825F-974D-45C1-8D3E-9CCAB3084B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30" name="Picture 6" descr="What You Need To Know About Machine Learning">
            <a:extLst>
              <a:ext uri="{FF2B5EF4-FFF2-40B4-BE49-F238E27FC236}">
                <a16:creationId xmlns:a16="http://schemas.microsoft.com/office/drawing/2014/main" id="{8DD75E88-6955-46C2-B46B-D304F9A761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r="14271"/>
          <a:stretch/>
        </p:blipFill>
        <p:spPr bwMode="auto">
          <a:xfrm>
            <a:off x="5303822" y="0"/>
            <a:ext cx="68881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15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sz="3200" dirty="0"/>
              <a:t>B</a:t>
            </a:r>
            <a:r>
              <a:rPr lang="en-US" sz="3200" cap="none" dirty="0"/>
              <a:t>uilding the model (2)</a:t>
            </a:r>
            <a:endParaRPr lang="en-GB" dirty="0"/>
          </a:p>
        </p:txBody>
      </p:sp>
      <p:pic>
        <p:nvPicPr>
          <p:cNvPr id="9" name="Picture 2" descr="Illustrations of example data partitioning schemes: (A) a single... |  Download Scientific Diagram">
            <a:extLst>
              <a:ext uri="{FF2B5EF4-FFF2-40B4-BE49-F238E27FC236}">
                <a16:creationId xmlns:a16="http://schemas.microsoft.com/office/drawing/2014/main" id="{697E50A0-4924-4F9B-9280-BA4E128B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" y="1835627"/>
            <a:ext cx="7391401" cy="435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952E379-C840-46A3-B58F-1CABF6B1F12A}"/>
              </a:ext>
            </a:extLst>
          </p:cNvPr>
          <p:cNvSpPr/>
          <p:nvPr/>
        </p:nvSpPr>
        <p:spPr>
          <a:xfrm>
            <a:off x="4983480" y="1737360"/>
            <a:ext cx="3223260" cy="205740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158A7A-1D5D-480B-B8C3-257DCE1FB239}"/>
              </a:ext>
            </a:extLst>
          </p:cNvPr>
          <p:cNvSpPr txBox="1"/>
          <p:nvPr/>
        </p:nvSpPr>
        <p:spPr>
          <a:xfrm>
            <a:off x="8807306" y="2062396"/>
            <a:ext cx="30951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Less biased than A, B or D.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Really powerful when the amount of data is limited.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Better overview of the performance of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en-US" sz="1600" i="1" dirty="0"/>
              <a:t>.</a:t>
            </a:r>
            <a:endParaRPr lang="en-NL" sz="1600" i="1" dirty="0"/>
          </a:p>
        </p:txBody>
      </p:sp>
    </p:spTree>
    <p:extLst>
      <p:ext uri="{BB962C8B-B14F-4D97-AF65-F5344CB8AC3E}">
        <p14:creationId xmlns:p14="http://schemas.microsoft.com/office/powerpoint/2010/main" val="1783242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T</a:t>
            </a:r>
            <a:r>
              <a:rPr lang="en-US" sz="2800" cap="none" dirty="0"/>
              <a:t>ypes of models</a:t>
            </a:r>
            <a:endParaRPr lang="en-GB" sz="2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7BD798-ECF2-455D-A2A1-E13EBA1CE0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1487" y="1292712"/>
            <a:ext cx="5481203" cy="823912"/>
          </a:xfrm>
        </p:spPr>
        <p:txBody>
          <a:bodyPr/>
          <a:lstStyle/>
          <a:p>
            <a:r>
              <a:rPr lang="en-US" sz="2000" dirty="0"/>
              <a:t>Classifiers</a:t>
            </a:r>
            <a:endParaRPr lang="es-E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76616-9FD8-44AC-B88A-438C3537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5" y="1292712"/>
            <a:ext cx="5481202" cy="823912"/>
          </a:xfrm>
        </p:spPr>
        <p:txBody>
          <a:bodyPr>
            <a:normAutofit/>
          </a:bodyPr>
          <a:lstStyle/>
          <a:p>
            <a:r>
              <a:rPr lang="en-US" sz="2000" dirty="0"/>
              <a:t>Regressors </a:t>
            </a:r>
            <a:endParaRPr lang="es-ES" sz="2000" dirty="0"/>
          </a:p>
        </p:txBody>
      </p:sp>
      <p:graphicFrame>
        <p:nvGraphicFramePr>
          <p:cNvPr id="12" name="Table 14">
            <a:extLst>
              <a:ext uri="{FF2B5EF4-FFF2-40B4-BE49-F238E27FC236}">
                <a16:creationId xmlns:a16="http://schemas.microsoft.com/office/drawing/2014/main" id="{93406ECE-76A6-4105-822A-20831BAAF84E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406507067"/>
              </p:ext>
            </p:extLst>
          </p:nvPr>
        </p:nvGraphicFramePr>
        <p:xfrm>
          <a:off x="452438" y="2404069"/>
          <a:ext cx="4554691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363">
                  <a:extLst>
                    <a:ext uri="{9D8B030D-6E8A-4147-A177-3AD203B41FA5}">
                      <a16:colId xmlns:a16="http://schemas.microsoft.com/office/drawing/2014/main" val="91107184"/>
                    </a:ext>
                  </a:extLst>
                </a:gridCol>
                <a:gridCol w="921525">
                  <a:extLst>
                    <a:ext uri="{9D8B030D-6E8A-4147-A177-3AD203B41FA5}">
                      <a16:colId xmlns:a16="http://schemas.microsoft.com/office/drawing/2014/main" val="227536422"/>
                    </a:ext>
                  </a:extLst>
                </a:gridCol>
                <a:gridCol w="1233775">
                  <a:extLst>
                    <a:ext uri="{9D8B030D-6E8A-4147-A177-3AD203B41FA5}">
                      <a16:colId xmlns:a16="http://schemas.microsoft.com/office/drawing/2014/main" val="1643221396"/>
                    </a:ext>
                  </a:extLst>
                </a:gridCol>
                <a:gridCol w="1546028">
                  <a:extLst>
                    <a:ext uri="{9D8B030D-6E8A-4147-A177-3AD203B41FA5}">
                      <a16:colId xmlns:a16="http://schemas.microsoft.com/office/drawing/2014/main" val="2555149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 [˚C]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π</a:t>
                      </a:r>
                      <a:r>
                        <a:rPr lang="en-US" sz="1400" dirty="0"/>
                        <a:t> [M NaCl]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Qvcd (mM/d)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2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10.5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20.18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0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3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11.5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r>
                        <a:rPr lang="es-ES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341598"/>
                  </a:ext>
                </a:extLst>
              </a:tr>
            </a:tbl>
          </a:graphicData>
        </a:graphic>
      </p:graphicFrame>
      <p:sp>
        <p:nvSpPr>
          <p:cNvPr id="15" name="Right Brace 14">
            <a:extLst>
              <a:ext uri="{FF2B5EF4-FFF2-40B4-BE49-F238E27FC236}">
                <a16:creationId xmlns:a16="http://schemas.microsoft.com/office/drawing/2014/main" id="{C8C9AFB7-0E7B-43CF-8811-0E31ABC3EBF9}"/>
              </a:ext>
            </a:extLst>
          </p:cNvPr>
          <p:cNvSpPr/>
          <p:nvPr/>
        </p:nvSpPr>
        <p:spPr>
          <a:xfrm rot="5400000">
            <a:off x="1842187" y="2574153"/>
            <a:ext cx="210850" cy="2990592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D5B7C3-E97C-4C73-9DA5-7E14DBC94A09}"/>
              </a:ext>
            </a:extLst>
          </p:cNvPr>
          <p:cNvSpPr txBox="1"/>
          <p:nvPr/>
        </p:nvSpPr>
        <p:spPr>
          <a:xfrm>
            <a:off x="1429427" y="4231838"/>
            <a:ext cx="222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Predictors</a:t>
            </a:r>
            <a:endParaRPr lang="es-ES" sz="1600" dirty="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E25A66FD-CFCA-4DF3-AD28-CAAE40298B07}"/>
              </a:ext>
            </a:extLst>
          </p:cNvPr>
          <p:cNvSpPr/>
          <p:nvPr/>
        </p:nvSpPr>
        <p:spPr>
          <a:xfrm rot="5400000">
            <a:off x="4144357" y="3312104"/>
            <a:ext cx="210852" cy="1514691"/>
          </a:xfrm>
          <a:prstGeom prst="rightBrace">
            <a:avLst>
              <a:gd name="adj1" fmla="val 8333"/>
              <a:gd name="adj2" fmla="val 5176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293DE0-3D0E-4806-B7D7-AC982D149669}"/>
              </a:ext>
            </a:extLst>
          </p:cNvPr>
          <p:cNvSpPr txBox="1"/>
          <p:nvPr/>
        </p:nvSpPr>
        <p:spPr>
          <a:xfrm>
            <a:off x="3725760" y="4231838"/>
            <a:ext cx="222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  <a:endParaRPr lang="es-ES" dirty="0"/>
          </a:p>
        </p:txBody>
      </p:sp>
      <p:graphicFrame>
        <p:nvGraphicFramePr>
          <p:cNvPr id="24" name="Table 14">
            <a:extLst>
              <a:ext uri="{FF2B5EF4-FFF2-40B4-BE49-F238E27FC236}">
                <a16:creationId xmlns:a16="http://schemas.microsoft.com/office/drawing/2014/main" id="{9C2B8F72-32E2-409A-8085-53B6E826E9B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6591743"/>
              </p:ext>
            </p:extLst>
          </p:nvPr>
        </p:nvGraphicFramePr>
        <p:xfrm>
          <a:off x="5803901" y="2396824"/>
          <a:ext cx="435597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7152">
                  <a:extLst>
                    <a:ext uri="{9D8B030D-6E8A-4147-A177-3AD203B41FA5}">
                      <a16:colId xmlns:a16="http://schemas.microsoft.com/office/drawing/2014/main" val="91107184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27536422"/>
                    </a:ext>
                  </a:extLst>
                </a:gridCol>
                <a:gridCol w="1233997">
                  <a:extLst>
                    <a:ext uri="{9D8B030D-6E8A-4147-A177-3AD203B41FA5}">
                      <a16:colId xmlns:a16="http://schemas.microsoft.com/office/drawing/2014/main" val="1643221396"/>
                    </a:ext>
                  </a:extLst>
                </a:gridCol>
                <a:gridCol w="1420428">
                  <a:extLst>
                    <a:ext uri="{9D8B030D-6E8A-4147-A177-3AD203B41FA5}">
                      <a16:colId xmlns:a16="http://schemas.microsoft.com/office/drawing/2014/main" val="25551494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pH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 [˚C]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400" dirty="0"/>
                        <a:t>π</a:t>
                      </a:r>
                      <a:r>
                        <a:rPr lang="en-US" sz="1400" dirty="0"/>
                        <a:t> [M NaCl]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Class 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721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10.5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s-E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420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…</a:t>
                      </a:r>
                      <a:endParaRPr lang="es-E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934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11.5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  <a:r>
                        <a:rPr lang="es-ES" sz="1400" dirty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00B050"/>
                          </a:solidFill>
                        </a:rPr>
                        <a:t>1</a:t>
                      </a:r>
                      <a:endParaRPr lang="es-ES" sz="1400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341598"/>
                  </a:ext>
                </a:extLst>
              </a:tr>
            </a:tbl>
          </a:graphicData>
        </a:graphic>
      </p:graphicFrame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197217-1C44-4092-B70F-B765CE32A822}"/>
              </a:ext>
            </a:extLst>
          </p:cNvPr>
          <p:cNvSpPr/>
          <p:nvPr/>
        </p:nvSpPr>
        <p:spPr>
          <a:xfrm>
            <a:off x="10252798" y="2844746"/>
            <a:ext cx="366434" cy="19106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4698F9-6FA6-4AC4-9665-C5050BBFD61D}"/>
              </a:ext>
            </a:extLst>
          </p:cNvPr>
          <p:cNvSpPr txBox="1"/>
          <p:nvPr/>
        </p:nvSpPr>
        <p:spPr>
          <a:xfrm>
            <a:off x="10617694" y="2801917"/>
            <a:ext cx="1953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Qvcd &gt; 0.1 mM/</a:t>
            </a:r>
            <a:r>
              <a:rPr lang="en-US" sz="1400" dirty="0"/>
              <a:t>d</a:t>
            </a:r>
            <a:endParaRPr lang="es-ES" sz="1400" dirty="0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C569EDF-B4E7-43D2-8DED-4E71FE4226F5}"/>
              </a:ext>
            </a:extLst>
          </p:cNvPr>
          <p:cNvSpPr/>
          <p:nvPr/>
        </p:nvSpPr>
        <p:spPr>
          <a:xfrm>
            <a:off x="10252798" y="3591017"/>
            <a:ext cx="364896" cy="182540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29D84F-724D-4E8C-8464-D3145C28A460}"/>
              </a:ext>
            </a:extLst>
          </p:cNvPr>
          <p:cNvSpPr txBox="1"/>
          <p:nvPr/>
        </p:nvSpPr>
        <p:spPr>
          <a:xfrm>
            <a:off x="10617694" y="3548394"/>
            <a:ext cx="195308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Qvcd &lt; 0.1 mM/d</a:t>
            </a:r>
            <a:endParaRPr lang="es-ES" sz="1300" dirty="0"/>
          </a:p>
        </p:txBody>
      </p:sp>
      <p:sp>
        <p:nvSpPr>
          <p:cNvPr id="29" name="Right Brace 28">
            <a:extLst>
              <a:ext uri="{FF2B5EF4-FFF2-40B4-BE49-F238E27FC236}">
                <a16:creationId xmlns:a16="http://schemas.microsoft.com/office/drawing/2014/main" id="{93C863C9-B2EF-4EA3-AE58-F01833B4D55A}"/>
              </a:ext>
            </a:extLst>
          </p:cNvPr>
          <p:cNvSpPr/>
          <p:nvPr/>
        </p:nvSpPr>
        <p:spPr>
          <a:xfrm rot="5400000">
            <a:off x="7156753" y="2611172"/>
            <a:ext cx="210850" cy="2916554"/>
          </a:xfrm>
          <a:prstGeom prst="righ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8F4AF2-11B3-41E0-B7CA-11BB45DC824E}"/>
              </a:ext>
            </a:extLst>
          </p:cNvPr>
          <p:cNvSpPr txBox="1"/>
          <p:nvPr/>
        </p:nvSpPr>
        <p:spPr>
          <a:xfrm>
            <a:off x="6710087" y="4231838"/>
            <a:ext cx="222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Predictors</a:t>
            </a:r>
            <a:endParaRPr lang="es-ES" sz="1600" dirty="0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B9CF52CA-BE52-4882-A8A7-CF524588FA9E}"/>
              </a:ext>
            </a:extLst>
          </p:cNvPr>
          <p:cNvSpPr/>
          <p:nvPr/>
        </p:nvSpPr>
        <p:spPr>
          <a:xfrm rot="5400000">
            <a:off x="9349916" y="3364914"/>
            <a:ext cx="210852" cy="1409071"/>
          </a:xfrm>
          <a:prstGeom prst="rightBrace">
            <a:avLst>
              <a:gd name="adj1" fmla="val 8333"/>
              <a:gd name="adj2" fmla="val 51761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5B8002-F4D0-4D08-9465-D9800F7F3534}"/>
              </a:ext>
            </a:extLst>
          </p:cNvPr>
          <p:cNvSpPr txBox="1"/>
          <p:nvPr/>
        </p:nvSpPr>
        <p:spPr>
          <a:xfrm>
            <a:off x="8938383" y="4222031"/>
            <a:ext cx="22282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Response</a:t>
            </a:r>
            <a:endParaRPr lang="es-E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166A50-8733-45A5-8606-C734740AA60D}"/>
              </a:ext>
            </a:extLst>
          </p:cNvPr>
          <p:cNvSpPr txBox="1"/>
          <p:nvPr/>
        </p:nvSpPr>
        <p:spPr>
          <a:xfrm>
            <a:off x="363415" y="5242386"/>
            <a:ext cx="4554691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RMSE: </a:t>
            </a:r>
            <a:r>
              <a:rPr lang="en-US" sz="1200" dirty="0"/>
              <a:t>standard error of the residuals.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R</a:t>
            </a:r>
            <a:r>
              <a:rPr lang="en-US" sz="1200" b="1" baseline="30000" dirty="0"/>
              <a:t>2 </a:t>
            </a:r>
            <a:r>
              <a:rPr lang="en-US" sz="1200" b="1" dirty="0"/>
              <a:t>adj: </a:t>
            </a:r>
            <a:r>
              <a:rPr lang="en-US" sz="1200" dirty="0"/>
              <a:t> proportion of the variation of the response explained by our model. (adjusted for the number of predictors).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MAE: </a:t>
            </a:r>
            <a:r>
              <a:rPr lang="en-US" sz="1200" dirty="0"/>
              <a:t>mean absolute error (less sensible to outliers).</a:t>
            </a:r>
            <a:endParaRPr lang="es-E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84984E-A3C4-44C6-96F1-D92C63FF9B63}"/>
              </a:ext>
            </a:extLst>
          </p:cNvPr>
          <p:cNvSpPr txBox="1"/>
          <p:nvPr/>
        </p:nvSpPr>
        <p:spPr>
          <a:xfrm>
            <a:off x="5791201" y="5248347"/>
            <a:ext cx="5282267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Accuracy: </a:t>
            </a:r>
            <a:r>
              <a:rPr lang="en-US" sz="1200" dirty="0"/>
              <a:t>probably that a condition is labeled correctly.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Sensitivity: </a:t>
            </a:r>
            <a:r>
              <a:rPr lang="en-US" sz="1200" dirty="0"/>
              <a:t>probability that a condition labeled as safe it is truly safe.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Specificity: </a:t>
            </a:r>
            <a:r>
              <a:rPr lang="en-US" sz="1200" dirty="0"/>
              <a:t>probability that a condition labeled as not safe it is truly not safe.</a:t>
            </a:r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/>
              <a:t>Kappa: </a:t>
            </a:r>
            <a:r>
              <a:rPr lang="en-US" sz="1200" dirty="0"/>
              <a:t>accuracy normalized at the baseline of random chance.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0352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2" grpId="0" build="p"/>
      <p:bldP spid="15" grpId="0" animBg="1"/>
      <p:bldP spid="18" grpId="0"/>
      <p:bldP spid="21" grpId="0" animBg="1"/>
      <p:bldP spid="23" grpId="0"/>
      <p:bldP spid="19" grpId="0" animBg="1"/>
      <p:bldP spid="20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25" grpId="0" animBg="1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c</a:t>
            </a:r>
            <a:r>
              <a:rPr lang="en-US" cap="none" dirty="0"/>
              <a:t>lassifiers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2E7719-9610-4633-B994-FE3929ECF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721264768"/>
              </p:ext>
            </p:extLst>
          </p:nvPr>
        </p:nvGraphicFramePr>
        <p:xfrm>
          <a:off x="188650" y="2148839"/>
          <a:ext cx="5481637" cy="4119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DB0B4A6A-14B0-48F6-9273-BB4A9EAFC8EB}"/>
              </a:ext>
            </a:extLst>
          </p:cNvPr>
          <p:cNvGrpSpPr/>
          <p:nvPr/>
        </p:nvGrpSpPr>
        <p:grpSpPr>
          <a:xfrm>
            <a:off x="5494115" y="3622476"/>
            <a:ext cx="2377345" cy="1207800"/>
            <a:chOff x="1754123" y="1474753"/>
            <a:chExt cx="3727513" cy="1207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A71AA58-6306-4257-88AE-D6C7E32106B0}"/>
                </a:ext>
              </a:extLst>
            </p:cNvPr>
            <p:cNvSpPr/>
            <p:nvPr/>
          </p:nvSpPr>
          <p:spPr>
            <a:xfrm>
              <a:off x="1754123" y="1474753"/>
              <a:ext cx="3727513" cy="1207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3765449"/>
                <a:satOff val="-19592"/>
                <a:lumOff val="12745"/>
                <a:alphaOff val="0"/>
              </a:schemeClr>
            </a:fillRef>
            <a:effectRef idx="0">
              <a:schemeClr val="accent2">
                <a:hueOff val="-3765449"/>
                <a:satOff val="-19592"/>
                <a:lumOff val="1274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E14888-EE27-4D6E-979E-452868C85DB1}"/>
                </a:ext>
              </a:extLst>
            </p:cNvPr>
            <p:cNvSpPr txBox="1"/>
            <p:nvPr/>
          </p:nvSpPr>
          <p:spPr>
            <a:xfrm>
              <a:off x="1754123" y="1474753"/>
              <a:ext cx="3727513" cy="1207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bg1"/>
                  </a:solidFill>
                </a:rPr>
                <a:t>Accuracy: 1</a:t>
              </a:r>
              <a:endParaRPr lang="es-ES" sz="1400" kern="1200" dirty="0">
                <a:solidFill>
                  <a:schemeClr val="bg1"/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bg1"/>
                  </a:solidFill>
                </a:rPr>
                <a:t>Sensibility: 1	</a:t>
              </a:r>
              <a:endParaRPr lang="es-ES" sz="1400" kern="1200" dirty="0">
                <a:solidFill>
                  <a:schemeClr val="bg1"/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bg1"/>
                  </a:solidFill>
                </a:rPr>
                <a:t>Specificity: </a:t>
              </a:r>
              <a:r>
                <a:rPr lang="en-US" sz="1400" dirty="0">
                  <a:solidFill>
                    <a:schemeClr val="bg1"/>
                  </a:solidFill>
                </a:rPr>
                <a:t>1</a:t>
              </a:r>
              <a:endParaRPr lang="es-ES" sz="1400" kern="1200" dirty="0">
                <a:solidFill>
                  <a:schemeClr val="bg1"/>
                </a:solidFill>
              </a:endParaRPr>
            </a:p>
            <a:p>
              <a:pPr marL="171450" lvl="1" indent="-171450" algn="l" defTabSz="7112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solidFill>
                    <a:schemeClr val="bg1"/>
                  </a:solidFill>
                </a:rPr>
                <a:t>Kappa: </a:t>
              </a:r>
              <a:r>
                <a:rPr lang="en-US" sz="1400" dirty="0">
                  <a:solidFill>
                    <a:schemeClr val="bg1"/>
                  </a:solidFill>
                </a:rPr>
                <a:t>1</a:t>
              </a:r>
              <a:endParaRPr lang="es-ES" sz="14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C5143FB-958B-487D-9ED5-A297EB0A2C20}"/>
              </a:ext>
            </a:extLst>
          </p:cNvPr>
          <p:cNvSpPr txBox="1"/>
          <p:nvPr/>
        </p:nvSpPr>
        <p:spPr>
          <a:xfrm>
            <a:off x="3142697" y="1677880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Unseen data</a:t>
            </a:r>
            <a:endParaRPr lang="es-ES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D0B17-20D8-4BDF-9DED-76900186816C}"/>
              </a:ext>
            </a:extLst>
          </p:cNvPr>
          <p:cNvSpPr txBox="1"/>
          <p:nvPr/>
        </p:nvSpPr>
        <p:spPr>
          <a:xfrm>
            <a:off x="5928185" y="1677880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Training data</a:t>
            </a:r>
            <a:endParaRPr lang="es-ES" u="sng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40F2EA63-C213-44C0-AC39-8ABDBA5FD340}"/>
              </a:ext>
            </a:extLst>
          </p:cNvPr>
          <p:cNvSpPr/>
          <p:nvPr/>
        </p:nvSpPr>
        <p:spPr>
          <a:xfrm rot="5400000">
            <a:off x="8216246" y="5398746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D7CFD-7946-4788-9965-6DCDA7EF3170}"/>
              </a:ext>
            </a:extLst>
          </p:cNvPr>
          <p:cNvSpPr txBox="1"/>
          <p:nvPr/>
        </p:nvSpPr>
        <p:spPr>
          <a:xfrm>
            <a:off x="8827361" y="5426829"/>
            <a:ext cx="3299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Perfect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Best model!</a:t>
            </a:r>
            <a:endParaRPr lang="es-ES" sz="1400" dirty="0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A84165C-8C59-4CBE-9EB3-76D8EB904445}"/>
              </a:ext>
            </a:extLst>
          </p:cNvPr>
          <p:cNvSpPr/>
          <p:nvPr/>
        </p:nvSpPr>
        <p:spPr>
          <a:xfrm rot="5400000">
            <a:off x="8216246" y="3986678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FB5DA4F-8615-4749-A048-B647422FB306}"/>
              </a:ext>
            </a:extLst>
          </p:cNvPr>
          <p:cNvSpPr txBox="1"/>
          <p:nvPr/>
        </p:nvSpPr>
        <p:spPr>
          <a:xfrm>
            <a:off x="8827361" y="3899901"/>
            <a:ext cx="32146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Overfitted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specificity (training)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 kappa (training)</a:t>
            </a:r>
            <a:endParaRPr lang="es-ES" sz="1400" dirty="0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35B04700-4AB3-475B-B74D-81B9104A776E}"/>
              </a:ext>
            </a:extLst>
          </p:cNvPr>
          <p:cNvSpPr/>
          <p:nvPr/>
        </p:nvSpPr>
        <p:spPr>
          <a:xfrm rot="5400000">
            <a:off x="8216246" y="2566531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F23A7-881E-43DD-B517-51892FB65A32}"/>
              </a:ext>
            </a:extLst>
          </p:cNvPr>
          <p:cNvSpPr txBox="1"/>
          <p:nvPr/>
        </p:nvSpPr>
        <p:spPr>
          <a:xfrm>
            <a:off x="8788721" y="2361208"/>
            <a:ext cx="32146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Low-moderate kappa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Worst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050" name="Picture 2" descr="Artificial neural network - Wikimedia Commons">
            <a:extLst>
              <a:ext uri="{FF2B5EF4-FFF2-40B4-BE49-F238E27FC236}">
                <a16:creationId xmlns:a16="http://schemas.microsoft.com/office/drawing/2014/main" id="{6AC59C7F-2305-4CB9-AEEF-8E31D63ED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50" y="3778674"/>
            <a:ext cx="1287262" cy="859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upport-vector machine - Wikipedia">
            <a:extLst>
              <a:ext uri="{FF2B5EF4-FFF2-40B4-BE49-F238E27FC236}">
                <a16:creationId xmlns:a16="http://schemas.microsoft.com/office/drawing/2014/main" id="{A19757E8-93E2-4E13-B71A-419BF729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83" y="2407804"/>
            <a:ext cx="963995" cy="938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ecision Tree Algorithm Explained - Computer Science Hub">
            <a:extLst>
              <a:ext uri="{FF2B5EF4-FFF2-40B4-BE49-F238E27FC236}">
                <a16:creationId xmlns:a16="http://schemas.microsoft.com/office/drawing/2014/main" id="{30C9AEE3-7533-443A-B959-1B102E2D70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3140" r="1873"/>
          <a:stretch/>
        </p:blipFill>
        <p:spPr bwMode="auto">
          <a:xfrm>
            <a:off x="363417" y="5299522"/>
            <a:ext cx="1057010" cy="695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98DB3C19-10FB-4B93-8781-6D5E74DE4350}"/>
              </a:ext>
            </a:extLst>
          </p:cNvPr>
          <p:cNvGrpSpPr/>
          <p:nvPr/>
        </p:nvGrpSpPr>
        <p:grpSpPr>
          <a:xfrm>
            <a:off x="5496471" y="5023752"/>
            <a:ext cx="2374988" cy="1207800"/>
            <a:chOff x="2407911" y="2883281"/>
            <a:chExt cx="2419938" cy="12078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751EBD-0BC2-49E2-AE67-A7BDDE8B713E}"/>
                </a:ext>
              </a:extLst>
            </p:cNvPr>
            <p:cNvSpPr/>
            <p:nvPr/>
          </p:nvSpPr>
          <p:spPr>
            <a:xfrm>
              <a:off x="2407911" y="2883281"/>
              <a:ext cx="2419938" cy="1207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840AB6-CCFD-4F00-9001-6E533EB671FD}"/>
                </a:ext>
              </a:extLst>
            </p:cNvPr>
            <p:cNvSpPr txBox="1"/>
            <p:nvPr/>
          </p:nvSpPr>
          <p:spPr>
            <a:xfrm>
              <a:off x="2407911" y="2883281"/>
              <a:ext cx="2419938" cy="1207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Accuracy: </a:t>
              </a:r>
              <a:r>
                <a:rPr lang="en-US" sz="1400" dirty="0"/>
                <a:t>1</a:t>
              </a:r>
              <a:endParaRPr lang="es-E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Sensibility: </a:t>
              </a:r>
              <a:r>
                <a:rPr lang="en-US" sz="1400" dirty="0"/>
                <a:t>1</a:t>
              </a:r>
              <a:endParaRPr lang="es-E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Specificity: 1</a:t>
              </a:r>
              <a:endParaRPr lang="es-ES" sz="1400" kern="1200" dirty="0"/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/>
                <a:t>Kappa: 1</a:t>
              </a:r>
              <a:endParaRPr lang="es-ES" sz="1400" kern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DA0BA43-BE4B-4896-8F9D-41AE450310C5}"/>
              </a:ext>
            </a:extLst>
          </p:cNvPr>
          <p:cNvGrpSpPr/>
          <p:nvPr/>
        </p:nvGrpSpPr>
        <p:grpSpPr>
          <a:xfrm>
            <a:off x="5500730" y="2186678"/>
            <a:ext cx="2399325" cy="1207800"/>
            <a:chOff x="2432029" y="49932"/>
            <a:chExt cx="2399325" cy="120780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6F32F334-73D0-4D7E-86C0-D0EEF0A8E339}"/>
                </a:ext>
              </a:extLst>
            </p:cNvPr>
            <p:cNvSpPr/>
            <p:nvPr/>
          </p:nvSpPr>
          <p:spPr>
            <a:xfrm>
              <a:off x="2432029" y="49932"/>
              <a:ext cx="2399325" cy="1207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61E7678-A566-42EE-8161-0EF7485E2EA5}"/>
                </a:ext>
              </a:extLst>
            </p:cNvPr>
            <p:cNvSpPr txBox="1"/>
            <p:nvPr/>
          </p:nvSpPr>
          <p:spPr>
            <a:xfrm>
              <a:off x="2432029" y="49932"/>
              <a:ext cx="2399325" cy="1207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u="none" kern="1200" dirty="0">
                  <a:latin typeface="+mn-lt"/>
                </a:rPr>
                <a:t>Accuracy: </a:t>
              </a:r>
              <a:r>
                <a:rPr lang="en-US" sz="1400" b="0" u="none" kern="1200" dirty="0">
                  <a:latin typeface="+mn-lt"/>
                </a:rPr>
                <a:t>0.7931</a:t>
              </a:r>
              <a:endParaRPr lang="es-ES" sz="1400" b="0" u="none" kern="1200" dirty="0">
                <a:latin typeface="+mn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u="none" kern="1200" dirty="0">
                  <a:latin typeface="+mn-lt"/>
                </a:rPr>
                <a:t>Sensibility: 0.7895</a:t>
              </a:r>
              <a:endParaRPr lang="es-ES" sz="1400" u="none" kern="1200" dirty="0">
                <a:latin typeface="+mn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u="none" kern="1200" dirty="0">
                  <a:latin typeface="+mn-lt"/>
                </a:rPr>
                <a:t>Specificity: 0.8</a:t>
              </a:r>
              <a:endParaRPr lang="es-ES" sz="1400" u="none" kern="1200" dirty="0">
                <a:latin typeface="+mn-lt"/>
              </a:endParaRPr>
            </a:p>
            <a:p>
              <a:pPr marL="114300" lvl="1" indent="-11430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u="none" kern="1200" dirty="0">
                  <a:latin typeface="+mn-lt"/>
                </a:rPr>
                <a:t>Kappa: </a:t>
              </a:r>
              <a:r>
                <a:rPr lang="en-US" sz="1400" u="none" kern="1200" dirty="0">
                  <a:solidFill>
                    <a:srgbClr val="FF0000"/>
                  </a:solidFill>
                  <a:latin typeface="+mn-lt"/>
                </a:rPr>
                <a:t>0.56</a:t>
              </a:r>
              <a:endParaRPr lang="es-ES" sz="1400" u="none" kern="1200" dirty="0">
                <a:solidFill>
                  <a:srgbClr val="FF0000"/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971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9" grpId="0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R</a:t>
            </a:r>
            <a:r>
              <a:rPr lang="en-US" cap="none" dirty="0"/>
              <a:t>egressors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C2E7719-9610-4633-B994-FE3929ECFB8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20514221"/>
              </p:ext>
            </p:extLst>
          </p:nvPr>
        </p:nvGraphicFramePr>
        <p:xfrm>
          <a:off x="188650" y="2148839"/>
          <a:ext cx="5481637" cy="401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64BFFB85-E2A9-4650-BD12-C34D5A0E0231}"/>
              </a:ext>
            </a:extLst>
          </p:cNvPr>
          <p:cNvGrpSpPr/>
          <p:nvPr/>
        </p:nvGrpSpPr>
        <p:grpSpPr>
          <a:xfrm>
            <a:off x="5364206" y="2179378"/>
            <a:ext cx="2377345" cy="1185614"/>
            <a:chOff x="1754123" y="31730"/>
            <a:chExt cx="3727513" cy="12455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C92EDA2-394E-4627-8066-10AE7D5A8D13}"/>
                </a:ext>
              </a:extLst>
            </p:cNvPr>
            <p:cNvSpPr/>
            <p:nvPr/>
          </p:nvSpPr>
          <p:spPr>
            <a:xfrm>
              <a:off x="1754123" y="31730"/>
              <a:ext cx="3727513" cy="1245543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4C574F-41D7-4A2E-BA52-022FA4F7CC3E}"/>
                </a:ext>
              </a:extLst>
            </p:cNvPr>
            <p:cNvSpPr txBox="1"/>
            <p:nvPr/>
          </p:nvSpPr>
          <p:spPr>
            <a:xfrm>
              <a:off x="1754123" y="31730"/>
              <a:ext cx="3727513" cy="12455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/>
              <a:r>
                <a:rPr lang="en-US" sz="1400" dirty="0"/>
                <a:t>RMSE: 4.13</a:t>
              </a:r>
              <a:endParaRPr lang="es-ES" sz="1400" dirty="0"/>
            </a:p>
            <a:p>
              <a:pPr lvl="0"/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: 0.89</a:t>
              </a:r>
              <a:endParaRPr lang="es-ES" sz="1400" dirty="0"/>
            </a:p>
            <a:p>
              <a:pPr lvl="0"/>
              <a:r>
                <a:rPr lang="en-US" sz="1400" dirty="0"/>
                <a:t>MAE: 2.81</a:t>
              </a:r>
              <a:endParaRPr lang="es-ES" sz="1400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EE14888-EE27-4D6E-979E-452868C85DB1}"/>
              </a:ext>
            </a:extLst>
          </p:cNvPr>
          <p:cNvSpPr txBox="1"/>
          <p:nvPr/>
        </p:nvSpPr>
        <p:spPr>
          <a:xfrm>
            <a:off x="5364206" y="3580191"/>
            <a:ext cx="2372583" cy="1170117"/>
          </a:xfrm>
          <a:prstGeom prst="rect">
            <a:avLst/>
          </a:prstGeom>
          <a:solidFill>
            <a:srgbClr val="0CA758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/>
            <a:r>
              <a:rPr lang="en-US" sz="1400" dirty="0"/>
              <a:t>RMSE: 4.78</a:t>
            </a:r>
            <a:endParaRPr lang="es-ES" sz="1400" dirty="0"/>
          </a:p>
          <a:p>
            <a:pPr lvl="0"/>
            <a:r>
              <a:rPr lang="en-US" sz="1400" dirty="0"/>
              <a:t>R</a:t>
            </a:r>
            <a:r>
              <a:rPr lang="en-US" sz="1400" baseline="30000" dirty="0"/>
              <a:t>2</a:t>
            </a:r>
            <a:r>
              <a:rPr lang="en-US" sz="1400" dirty="0"/>
              <a:t>: 0.9</a:t>
            </a:r>
            <a:endParaRPr lang="es-ES" sz="1400" dirty="0"/>
          </a:p>
          <a:p>
            <a:pPr lvl="0"/>
            <a:r>
              <a:rPr lang="en-US" sz="1400" dirty="0"/>
              <a:t>MAE: 3.32</a:t>
            </a:r>
            <a:endParaRPr lang="es-ES" sz="14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03D657-6DA6-476B-92E1-D58F9856940F}"/>
              </a:ext>
            </a:extLst>
          </p:cNvPr>
          <p:cNvGrpSpPr/>
          <p:nvPr/>
        </p:nvGrpSpPr>
        <p:grpSpPr>
          <a:xfrm>
            <a:off x="5336114" y="4967796"/>
            <a:ext cx="2377345" cy="1201547"/>
            <a:chOff x="2077019" y="2902153"/>
            <a:chExt cx="3081721" cy="1207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84D16E-E07B-4388-8CBD-50BA3697D28D}"/>
                </a:ext>
              </a:extLst>
            </p:cNvPr>
            <p:cNvSpPr/>
            <p:nvPr/>
          </p:nvSpPr>
          <p:spPr>
            <a:xfrm>
              <a:off x="2077019" y="2902153"/>
              <a:ext cx="3081721" cy="120780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-7530898"/>
                <a:satOff val="-39184"/>
                <a:lumOff val="25490"/>
                <a:alphaOff val="0"/>
              </a:schemeClr>
            </a:fillRef>
            <a:effectRef idx="0">
              <a:schemeClr val="accent2">
                <a:hueOff val="-7530898"/>
                <a:satOff val="-39184"/>
                <a:lumOff val="2549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0F321A-AC64-4E53-A0ED-575D58DDEBB2}"/>
                </a:ext>
              </a:extLst>
            </p:cNvPr>
            <p:cNvSpPr txBox="1"/>
            <p:nvPr/>
          </p:nvSpPr>
          <p:spPr>
            <a:xfrm>
              <a:off x="2077019" y="2902153"/>
              <a:ext cx="3081721" cy="1207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/>
              <a:r>
                <a:rPr lang="en-US" sz="1400" dirty="0"/>
                <a:t>RMSE: 3.68</a:t>
              </a:r>
              <a:endParaRPr lang="es-ES" sz="2700" dirty="0"/>
            </a:p>
            <a:p>
              <a:pPr lvl="0"/>
              <a:r>
                <a:rPr lang="en-US" sz="1400" dirty="0"/>
                <a:t>R</a:t>
              </a:r>
              <a:r>
                <a:rPr lang="en-US" sz="1400" baseline="30000" dirty="0"/>
                <a:t>2</a:t>
              </a:r>
              <a:r>
                <a:rPr lang="en-US" sz="1400" dirty="0"/>
                <a:t>: 0.9</a:t>
              </a:r>
              <a:endParaRPr lang="es-ES" sz="1400" dirty="0"/>
            </a:p>
            <a:p>
              <a:pPr lvl="0"/>
              <a:r>
                <a:rPr lang="en-US" sz="1400" dirty="0"/>
                <a:t>MAE:  2.99</a:t>
              </a:r>
              <a:endParaRPr lang="es-ES" sz="1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C5143FB-958B-487D-9ED5-A297EB0A2C20}"/>
              </a:ext>
            </a:extLst>
          </p:cNvPr>
          <p:cNvSpPr txBox="1"/>
          <p:nvPr/>
        </p:nvSpPr>
        <p:spPr>
          <a:xfrm>
            <a:off x="3142697" y="1677880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Unseen data</a:t>
            </a:r>
            <a:endParaRPr lang="es-ES" u="sng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FD0B17-20D8-4BDF-9DED-76900186816C}"/>
              </a:ext>
            </a:extLst>
          </p:cNvPr>
          <p:cNvSpPr txBox="1"/>
          <p:nvPr/>
        </p:nvSpPr>
        <p:spPr>
          <a:xfrm>
            <a:off x="5890085" y="1677880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Training data</a:t>
            </a:r>
            <a:endParaRPr lang="es-ES" u="sng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0D7CFD-7946-4788-9965-6DCDA7EF3170}"/>
              </a:ext>
            </a:extLst>
          </p:cNvPr>
          <p:cNvSpPr txBox="1"/>
          <p:nvPr/>
        </p:nvSpPr>
        <p:spPr>
          <a:xfrm>
            <a:off x="8849669" y="5179695"/>
            <a:ext cx="334233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Slightly overfitted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Extreme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0A84165C-8C59-4CBE-9EB3-76D8EB904445}"/>
              </a:ext>
            </a:extLst>
          </p:cNvPr>
          <p:cNvSpPr/>
          <p:nvPr/>
        </p:nvSpPr>
        <p:spPr>
          <a:xfrm rot="5400000">
            <a:off x="8216246" y="3917248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35B04700-4AB3-475B-B74D-81B9104A776E}"/>
              </a:ext>
            </a:extLst>
          </p:cNvPr>
          <p:cNvSpPr/>
          <p:nvPr/>
        </p:nvSpPr>
        <p:spPr>
          <a:xfrm rot="5400000">
            <a:off x="8216246" y="2472009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ABF23A7-881E-43DD-B517-51892FB65A32}"/>
              </a:ext>
            </a:extLst>
          </p:cNvPr>
          <p:cNvSpPr txBox="1"/>
          <p:nvPr/>
        </p:nvSpPr>
        <p:spPr>
          <a:xfrm>
            <a:off x="8788721" y="2444115"/>
            <a:ext cx="32146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Slightly overfitted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Good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Extreme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2052" name="Picture 4" descr="Support-vector machine - Wikipedia">
            <a:extLst>
              <a:ext uri="{FF2B5EF4-FFF2-40B4-BE49-F238E27FC236}">
                <a16:creationId xmlns:a16="http://schemas.microsoft.com/office/drawing/2014/main" id="{A19757E8-93E2-4E13-B71A-419BF7291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85" y="2420884"/>
            <a:ext cx="871205" cy="84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ultiple linear regression - MATLAB regress">
            <a:extLst>
              <a:ext uri="{FF2B5EF4-FFF2-40B4-BE49-F238E27FC236}">
                <a16:creationId xmlns:a16="http://schemas.microsoft.com/office/drawing/2014/main" id="{77752791-7344-423F-B45E-B5A55CFADC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5" b="6228"/>
          <a:stretch/>
        </p:blipFill>
        <p:spPr bwMode="auto">
          <a:xfrm>
            <a:off x="397592" y="5117837"/>
            <a:ext cx="1112829" cy="848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rrow: Up 29">
            <a:extLst>
              <a:ext uri="{FF2B5EF4-FFF2-40B4-BE49-F238E27FC236}">
                <a16:creationId xmlns:a16="http://schemas.microsoft.com/office/drawing/2014/main" id="{F3522C1C-20B8-498C-A829-573696BCBC0E}"/>
              </a:ext>
            </a:extLst>
          </p:cNvPr>
          <p:cNvSpPr/>
          <p:nvPr/>
        </p:nvSpPr>
        <p:spPr>
          <a:xfrm rot="5400000">
            <a:off x="8216246" y="5268295"/>
            <a:ext cx="266330" cy="479394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B656D0-9ADA-4FD2-A8E0-45E1F561165B}"/>
              </a:ext>
            </a:extLst>
          </p:cNvPr>
          <p:cNvSpPr txBox="1"/>
          <p:nvPr/>
        </p:nvSpPr>
        <p:spPr>
          <a:xfrm>
            <a:off x="8849669" y="3812507"/>
            <a:ext cx="321462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Overfitted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negative or extreme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Selected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600" dirty="0"/>
          </a:p>
        </p:txBody>
      </p:sp>
      <p:pic>
        <p:nvPicPr>
          <p:cNvPr id="32" name="Picture 6" descr="Decision Tree Algorithm Explained - Computer Science Hub">
            <a:extLst>
              <a:ext uri="{FF2B5EF4-FFF2-40B4-BE49-F238E27FC236}">
                <a16:creationId xmlns:a16="http://schemas.microsoft.com/office/drawing/2014/main" id="{F0C35428-5CEC-4AE7-A35A-4764A80241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3140" r="1873"/>
          <a:stretch/>
        </p:blipFill>
        <p:spPr bwMode="auto">
          <a:xfrm>
            <a:off x="466729" y="3812507"/>
            <a:ext cx="1061398" cy="69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6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5" grpId="0" animBg="1"/>
      <p:bldP spid="19" grpId="0"/>
      <p:bldP spid="20" grpId="0"/>
      <p:bldP spid="22" grpId="0"/>
      <p:bldP spid="23" grpId="0" animBg="1"/>
      <p:bldP spid="25" grpId="0" animBg="1"/>
      <p:bldP spid="26" grpId="0"/>
      <p:bldP spid="30" grpId="0" animBg="1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</a:t>
            </a:r>
            <a:r>
              <a:rPr lang="en-US" cap="none" dirty="0"/>
              <a:t>odels’ applications (1)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14107-A2F4-404E-880F-21C7B28ADA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85"/>
          <a:stretch/>
        </p:blipFill>
        <p:spPr>
          <a:xfrm>
            <a:off x="363416" y="1748343"/>
            <a:ext cx="6066567" cy="402988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B4779FF-8B79-4ABF-B97B-4529ABD78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503" y="1706797"/>
            <a:ext cx="2893012" cy="1589119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D3905A10-810E-42C2-903F-50B317ADA38D}"/>
              </a:ext>
            </a:extLst>
          </p:cNvPr>
          <p:cNvSpPr/>
          <p:nvPr/>
        </p:nvSpPr>
        <p:spPr>
          <a:xfrm rot="5400000">
            <a:off x="6952182" y="1834487"/>
            <a:ext cx="262330" cy="7916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7177D63E-062E-4CAD-A416-F9012B844413}"/>
              </a:ext>
            </a:extLst>
          </p:cNvPr>
          <p:cNvSpPr/>
          <p:nvPr/>
        </p:nvSpPr>
        <p:spPr>
          <a:xfrm rot="10800000">
            <a:off x="9077787" y="3378414"/>
            <a:ext cx="266149" cy="521563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02576-DAA0-44B2-86B6-9FB04F096CE0}"/>
              </a:ext>
            </a:extLst>
          </p:cNvPr>
          <p:cNvSpPr txBox="1"/>
          <p:nvPr/>
        </p:nvSpPr>
        <p:spPr>
          <a:xfrm>
            <a:off x="8606646" y="4003829"/>
            <a:ext cx="121672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Validations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EA67B75B-CFAB-49D4-8A31-C600DBFEC59D}"/>
              </a:ext>
            </a:extLst>
          </p:cNvPr>
          <p:cNvSpPr/>
          <p:nvPr/>
        </p:nvSpPr>
        <p:spPr>
          <a:xfrm rot="10800000">
            <a:off x="9077786" y="4500313"/>
            <a:ext cx="266149" cy="549938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D214CEF-E91E-4A8D-A8D5-43532AC2FDC4}"/>
              </a:ext>
            </a:extLst>
          </p:cNvPr>
          <p:cNvSpPr txBox="1"/>
          <p:nvPr/>
        </p:nvSpPr>
        <p:spPr>
          <a:xfrm>
            <a:off x="8198565" y="5161803"/>
            <a:ext cx="2024589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Updating the model</a:t>
            </a:r>
          </a:p>
        </p:txBody>
      </p:sp>
      <p:sp>
        <p:nvSpPr>
          <p:cNvPr id="33" name="Arrow: U-Turn 32">
            <a:extLst>
              <a:ext uri="{FF2B5EF4-FFF2-40B4-BE49-F238E27FC236}">
                <a16:creationId xmlns:a16="http://schemas.microsoft.com/office/drawing/2014/main" id="{97FAD34D-5DDB-4633-B0E5-866E774BAC75}"/>
              </a:ext>
            </a:extLst>
          </p:cNvPr>
          <p:cNvSpPr/>
          <p:nvPr/>
        </p:nvSpPr>
        <p:spPr>
          <a:xfrm rot="10800000">
            <a:off x="5868456" y="5674428"/>
            <a:ext cx="3416863" cy="768476"/>
          </a:xfrm>
          <a:prstGeom prst="uturnArrow">
            <a:avLst>
              <a:gd name="adj1" fmla="val 19224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1DE7D7-C697-45F5-800C-07A46F506F8A}"/>
              </a:ext>
            </a:extLst>
          </p:cNvPr>
          <p:cNvSpPr/>
          <p:nvPr/>
        </p:nvSpPr>
        <p:spPr>
          <a:xfrm>
            <a:off x="469783" y="6266576"/>
            <a:ext cx="1954635" cy="507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D310A-6BE3-445C-9750-16885DD8B988}"/>
              </a:ext>
            </a:extLst>
          </p:cNvPr>
          <p:cNvSpPr txBox="1"/>
          <p:nvPr/>
        </p:nvSpPr>
        <p:spPr>
          <a:xfrm>
            <a:off x="359033" y="6012660"/>
            <a:ext cx="50952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"C:/Users/marcg/Photanol </a:t>
            </a:r>
            <a:r>
              <a:rPr lang="es-ES" sz="900" dirty="0" err="1"/>
              <a:t>bv</a:t>
            </a:r>
            <a:r>
              <a:rPr lang="es-ES" sz="900" dirty="0"/>
              <a:t>/Photanol </a:t>
            </a:r>
            <a:r>
              <a:rPr lang="es-ES" sz="900" dirty="0" err="1"/>
              <a:t>all</a:t>
            </a:r>
            <a:r>
              <a:rPr lang="es-ES" sz="900" dirty="0"/>
              <a:t> - </a:t>
            </a:r>
            <a:r>
              <a:rPr lang="es-ES" sz="900" dirty="0" err="1"/>
              <a:t>students</a:t>
            </a:r>
            <a:r>
              <a:rPr lang="es-ES" sz="900" dirty="0"/>
              <a:t> - General/2_Upscaling/2021 Alessia de Maio/5_Operational_envelope/First run (raw </a:t>
            </a:r>
            <a:r>
              <a:rPr lang="es-ES" sz="900" dirty="0" err="1"/>
              <a:t>samples</a:t>
            </a:r>
            <a:r>
              <a:rPr lang="es-ES" sz="900" dirty="0"/>
              <a:t>)/</a:t>
            </a:r>
            <a:r>
              <a:rPr lang="es-ES" sz="900" dirty="0" err="1"/>
              <a:t>Models</a:t>
            </a:r>
            <a:r>
              <a:rPr lang="es-ES" sz="900" dirty="0"/>
              <a:t>/Classification (</a:t>
            </a:r>
            <a:r>
              <a:rPr lang="es-ES" sz="900" dirty="0" err="1"/>
              <a:t>safe-not</a:t>
            </a:r>
            <a:r>
              <a:rPr lang="es-ES" sz="900" dirty="0"/>
              <a:t> </a:t>
            </a:r>
            <a:r>
              <a:rPr lang="es-ES" sz="900" dirty="0" err="1"/>
              <a:t>safe</a:t>
            </a:r>
            <a:r>
              <a:rPr lang="es-ES" sz="900" dirty="0"/>
              <a:t>)/</a:t>
            </a:r>
            <a:r>
              <a:rPr lang="es-ES" sz="900" dirty="0" err="1"/>
              <a:t>Random</a:t>
            </a:r>
            <a:r>
              <a:rPr lang="es-ES" sz="900" dirty="0"/>
              <a:t> Forest/ </a:t>
            </a:r>
            <a:r>
              <a:rPr lang="es-ES" sz="900" dirty="0" err="1"/>
              <a:t>Random</a:t>
            </a:r>
            <a:r>
              <a:rPr lang="es-ES" sz="900" dirty="0"/>
              <a:t> Forest (</a:t>
            </a:r>
            <a:r>
              <a:rPr lang="es-ES" sz="900" dirty="0" err="1"/>
              <a:t>classification</a:t>
            </a:r>
            <a:r>
              <a:rPr lang="es-ES" sz="900" dirty="0"/>
              <a:t>/.r)"</a:t>
            </a:r>
          </a:p>
        </p:txBody>
      </p:sp>
    </p:spTree>
    <p:extLst>
      <p:ext uri="{BB962C8B-B14F-4D97-AF65-F5344CB8AC3E}">
        <p14:creationId xmlns:p14="http://schemas.microsoft.com/office/powerpoint/2010/main" val="262520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8" grpId="0" animBg="1"/>
      <p:bldP spid="34" grpId="0" animBg="1"/>
      <p:bldP spid="35" grpId="0" animBg="1"/>
      <p:bldP spid="33" grpId="0" animBg="1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dirty="0"/>
              <a:t>M</a:t>
            </a:r>
            <a:r>
              <a:rPr lang="en-US" cap="none" dirty="0"/>
              <a:t>odels’ applications (2)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492D35-7530-46AC-B926-2B5F30091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48BB047D-A6CD-43AB-96F0-683C726B586B}" type="slidenum">
              <a:rPr lang="en-IN" smtClean="0"/>
              <a:pPr>
                <a:spcAft>
                  <a:spcPts val="600"/>
                </a:spcAft>
              </a:pPr>
              <a:t>16</a:t>
            </a:fld>
            <a:endParaRPr lang="en-IN"/>
          </a:p>
        </p:txBody>
      </p:sp>
      <p:sp>
        <p:nvSpPr>
          <p:cNvPr id="31" name="Arrow: Up 30">
            <a:extLst>
              <a:ext uri="{FF2B5EF4-FFF2-40B4-BE49-F238E27FC236}">
                <a16:creationId xmlns:a16="http://schemas.microsoft.com/office/drawing/2014/main" id="{D3905A10-810E-42C2-903F-50B317ADA38D}"/>
              </a:ext>
            </a:extLst>
          </p:cNvPr>
          <p:cNvSpPr/>
          <p:nvPr/>
        </p:nvSpPr>
        <p:spPr>
          <a:xfrm rot="5400000">
            <a:off x="6773700" y="1787244"/>
            <a:ext cx="262330" cy="791617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7177D63E-062E-4CAD-A416-F9012B844413}"/>
              </a:ext>
            </a:extLst>
          </p:cNvPr>
          <p:cNvSpPr/>
          <p:nvPr/>
        </p:nvSpPr>
        <p:spPr>
          <a:xfrm rot="10800000">
            <a:off x="9163889" y="3429000"/>
            <a:ext cx="266149" cy="521563"/>
          </a:xfrm>
          <a:prstGeom prst="up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8302576-DAA0-44B2-86B6-9FB04F096CE0}"/>
              </a:ext>
            </a:extLst>
          </p:cNvPr>
          <p:cNvSpPr txBox="1"/>
          <p:nvPr/>
        </p:nvSpPr>
        <p:spPr>
          <a:xfrm>
            <a:off x="8111242" y="4116803"/>
            <a:ext cx="2407833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Visualization (4D plots)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FA8EB7-3BB5-49E1-A9C9-D13EFFED6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1292"/>
          <a:stretch/>
        </p:blipFill>
        <p:spPr>
          <a:xfrm>
            <a:off x="8528931" y="4650089"/>
            <a:ext cx="1802213" cy="1649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5BBE5D-6C61-4984-B252-E3F80983B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1773398"/>
            <a:ext cx="5732584" cy="43002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D57E84-D057-4520-9A1C-2B59D1CCC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3730" y="1655411"/>
            <a:ext cx="3003537" cy="160533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C3073B0-731D-4356-8AC4-D0F9F28004E9}"/>
              </a:ext>
            </a:extLst>
          </p:cNvPr>
          <p:cNvSpPr/>
          <p:nvPr/>
        </p:nvSpPr>
        <p:spPr>
          <a:xfrm>
            <a:off x="7713730" y="3060592"/>
            <a:ext cx="2192270" cy="209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B58CFC-75C8-4B08-AD93-823E6BFD78D5}"/>
              </a:ext>
            </a:extLst>
          </p:cNvPr>
          <p:cNvSpPr/>
          <p:nvPr/>
        </p:nvSpPr>
        <p:spPr>
          <a:xfrm>
            <a:off x="363416" y="6299252"/>
            <a:ext cx="1373105" cy="4133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5685EA-EF44-4377-896A-D172B8216CAC}"/>
              </a:ext>
            </a:extLst>
          </p:cNvPr>
          <p:cNvSpPr txBox="1"/>
          <p:nvPr/>
        </p:nvSpPr>
        <p:spPr>
          <a:xfrm>
            <a:off x="314351" y="6209291"/>
            <a:ext cx="509529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900" dirty="0"/>
              <a:t>"C:/Users/marcg/Photanol </a:t>
            </a:r>
            <a:r>
              <a:rPr lang="es-ES" sz="900" dirty="0" err="1"/>
              <a:t>bv</a:t>
            </a:r>
            <a:r>
              <a:rPr lang="es-ES" sz="900" dirty="0"/>
              <a:t>/Photanol </a:t>
            </a:r>
            <a:r>
              <a:rPr lang="es-ES" sz="900" dirty="0" err="1"/>
              <a:t>all</a:t>
            </a:r>
            <a:r>
              <a:rPr lang="es-ES" sz="900" dirty="0"/>
              <a:t> - </a:t>
            </a:r>
            <a:r>
              <a:rPr lang="es-ES" sz="900" dirty="0" err="1"/>
              <a:t>students</a:t>
            </a:r>
            <a:r>
              <a:rPr lang="es-ES" sz="900" dirty="0"/>
              <a:t> - General/2_Upscaling/2021 Alessia de Maio/5_Operational_envelope/First run (raw </a:t>
            </a:r>
            <a:r>
              <a:rPr lang="es-ES" sz="900" dirty="0" err="1"/>
              <a:t>samples</a:t>
            </a:r>
            <a:r>
              <a:rPr lang="es-ES" sz="900" dirty="0"/>
              <a:t>)/</a:t>
            </a:r>
            <a:r>
              <a:rPr lang="es-ES" sz="900" dirty="0" err="1"/>
              <a:t>Models</a:t>
            </a:r>
            <a:r>
              <a:rPr lang="es-ES" sz="900" dirty="0"/>
              <a:t>/Classification (</a:t>
            </a:r>
            <a:r>
              <a:rPr lang="es-ES" sz="900" dirty="0" err="1"/>
              <a:t>safe-not</a:t>
            </a:r>
            <a:r>
              <a:rPr lang="es-ES" sz="900" dirty="0"/>
              <a:t> </a:t>
            </a:r>
            <a:r>
              <a:rPr lang="es-ES" sz="900" dirty="0" err="1"/>
              <a:t>safe</a:t>
            </a:r>
            <a:r>
              <a:rPr lang="es-ES" sz="900" dirty="0"/>
              <a:t>)/</a:t>
            </a:r>
            <a:r>
              <a:rPr lang="es-ES" sz="900" dirty="0" err="1"/>
              <a:t>Random</a:t>
            </a:r>
            <a:r>
              <a:rPr lang="es-ES" sz="900" dirty="0"/>
              <a:t> Forest/ </a:t>
            </a:r>
            <a:r>
              <a:rPr lang="es-ES" sz="900" dirty="0" err="1"/>
              <a:t>Random</a:t>
            </a:r>
            <a:r>
              <a:rPr lang="es-ES" sz="900" dirty="0"/>
              <a:t> Forest (</a:t>
            </a:r>
            <a:r>
              <a:rPr lang="es-ES" sz="900" dirty="0" err="1"/>
              <a:t>classification</a:t>
            </a:r>
            <a:r>
              <a:rPr lang="es-ES" sz="900" dirty="0"/>
              <a:t>/.r)"</a:t>
            </a:r>
          </a:p>
        </p:txBody>
      </p:sp>
    </p:spTree>
    <p:extLst>
      <p:ext uri="{BB962C8B-B14F-4D97-AF65-F5344CB8AC3E}">
        <p14:creationId xmlns:p14="http://schemas.microsoft.com/office/powerpoint/2010/main" val="192648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28" grpId="0" animBg="1"/>
      <p:bldP spid="17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22C0-3CE1-4FA1-9604-2CFDBC95D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996713"/>
            <a:ext cx="5445369" cy="1114784"/>
          </a:xfrm>
        </p:spPr>
        <p:txBody>
          <a:bodyPr/>
          <a:lstStyle/>
          <a:p>
            <a:r>
              <a:rPr lang="en-IN" sz="2800" dirty="0"/>
              <a:t>C</a:t>
            </a:r>
            <a:r>
              <a:rPr lang="en-IN" sz="2800" cap="none" dirty="0"/>
              <a:t>onclusions</a:t>
            </a:r>
            <a:endParaRPr lang="en-IN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BC3F2-B4B0-476E-B1B8-BF10CC2FF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776658"/>
            <a:ext cx="5193322" cy="3454523"/>
          </a:xfrm>
        </p:spPr>
        <p:txBody>
          <a:bodyPr/>
          <a:lstStyle/>
          <a:p>
            <a:r>
              <a:rPr lang="en-IN" sz="1400" dirty="0"/>
              <a:t>Temperature and pH play the most important role.</a:t>
            </a:r>
          </a:p>
          <a:p>
            <a:r>
              <a:rPr lang="en-IN" sz="1400" dirty="0"/>
              <a:t>Osmolarity plays an essential role when pH and T are low.</a:t>
            </a:r>
          </a:p>
          <a:p>
            <a:endParaRPr lang="en-IN" sz="1400" dirty="0"/>
          </a:p>
          <a:p>
            <a:r>
              <a:rPr lang="en-IN" sz="1400" dirty="0"/>
              <a:t>At </a:t>
            </a:r>
            <a:r>
              <a:rPr lang="en-IN" sz="1400" dirty="0" err="1"/>
              <a:t>pHs</a:t>
            </a:r>
            <a:r>
              <a:rPr lang="en-IN" sz="1400" dirty="0"/>
              <a:t> [9.5, 10] temperature must be ≥ 40. </a:t>
            </a:r>
          </a:p>
          <a:p>
            <a:pPr lvl="1"/>
            <a:r>
              <a:rPr lang="en-IN" sz="1200" dirty="0"/>
              <a:t>Increasing the salinity can lower this temperature a bit.</a:t>
            </a:r>
            <a:endParaRPr lang="en-IN" sz="1400" dirty="0"/>
          </a:p>
          <a:p>
            <a:pPr lvl="2"/>
            <a:r>
              <a:rPr lang="en-IN" sz="1200" dirty="0"/>
              <a:t>pH = 9.5, T = 38, </a:t>
            </a:r>
            <a:r>
              <a:rPr lang="el-GR" sz="1200" dirty="0"/>
              <a:t>π</a:t>
            </a:r>
            <a:r>
              <a:rPr lang="en-US" sz="1200" dirty="0"/>
              <a:t> = </a:t>
            </a:r>
            <a:r>
              <a:rPr lang="en-IN" sz="1200" dirty="0"/>
              <a:t>0.7</a:t>
            </a:r>
          </a:p>
          <a:p>
            <a:pPr lvl="2"/>
            <a:r>
              <a:rPr lang="en-IN" sz="1200" dirty="0"/>
              <a:t>pH = 10, T = 38, </a:t>
            </a:r>
            <a:r>
              <a:rPr lang="el-GR" sz="1200" dirty="0"/>
              <a:t>π</a:t>
            </a:r>
            <a:r>
              <a:rPr lang="en-US" sz="1200" dirty="0"/>
              <a:t> = 0.3</a:t>
            </a:r>
            <a:endParaRPr lang="en-IN" sz="1200" dirty="0"/>
          </a:p>
          <a:p>
            <a:pPr lvl="2"/>
            <a:endParaRPr lang="en-IN" dirty="0"/>
          </a:p>
          <a:p>
            <a:r>
              <a:rPr lang="en-IN" sz="1400" dirty="0"/>
              <a:t>At </a:t>
            </a:r>
            <a:r>
              <a:rPr lang="en-IN" sz="1400" dirty="0" err="1"/>
              <a:t>pHs</a:t>
            </a:r>
            <a:r>
              <a:rPr lang="en-IN" sz="1400" dirty="0"/>
              <a:t> ≈ 9 high temperatures are not enough to prevent contamination.</a:t>
            </a:r>
          </a:p>
          <a:p>
            <a:pPr lvl="1"/>
            <a:r>
              <a:rPr lang="en-IN" sz="1200" dirty="0"/>
              <a:t>If temperature [38, 55] we need ≥ 0. 6 M NaCl</a:t>
            </a:r>
            <a:endParaRPr lang="en-IN" sz="1400" dirty="0"/>
          </a:p>
          <a:p>
            <a:pPr marL="457200" lvl="1" indent="0">
              <a:spcBef>
                <a:spcPts val="1800"/>
              </a:spcBef>
              <a:buNone/>
            </a:pPr>
            <a:endParaRPr lang="en-IN" dirty="0"/>
          </a:p>
        </p:txBody>
      </p:sp>
      <p:pic>
        <p:nvPicPr>
          <p:cNvPr id="21" name="Picture Placeholder 20"/>
          <p:cNvPicPr>
            <a:picLocks noGrp="1" noChangeAspect="1"/>
          </p:cNvPicPr>
          <p:nvPr>
            <p:ph type="pic"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4" b="13454"/>
          <a:stretch>
            <a:fillRect/>
          </a:stretch>
        </p:blipFill>
        <p:spPr/>
      </p:pic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pic>
        <p:nvPicPr>
          <p:cNvPr id="12" name="Picture Placeholder 11" descr="A picture containing outdoor, building&#10;&#10;Description automatically generated">
            <a:extLst>
              <a:ext uri="{FF2B5EF4-FFF2-40B4-BE49-F238E27FC236}">
                <a16:creationId xmlns:a16="http://schemas.microsoft.com/office/drawing/2014/main" id="{6B725991-3663-49F3-ACC4-D1C2F36474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l="18566" r="18566"/>
          <a:stretch>
            <a:fillRect/>
          </a:stretch>
        </p:blipFill>
        <p:spPr/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4BEA8B2-E8E9-47C0-B080-F6D40DCBB48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8897" r="88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821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2C0A42-6D1B-4B6E-959B-1609A3825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896815"/>
            <a:ext cx="5445369" cy="1114784"/>
          </a:xfrm>
        </p:spPr>
        <p:txBody>
          <a:bodyPr/>
          <a:lstStyle/>
          <a:p>
            <a:r>
              <a:rPr lang="en-US" sz="2800" dirty="0"/>
              <a:t>F</a:t>
            </a:r>
            <a:r>
              <a:rPr lang="en-US" sz="2800" cap="none" dirty="0"/>
              <a:t>urther steps</a:t>
            </a:r>
            <a:endParaRPr lang="en-IN" sz="28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E42C9A-B4DC-4A46-A073-8421E387B2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704183"/>
            <a:ext cx="4851010" cy="365125"/>
          </a:xfrm>
        </p:spPr>
        <p:txBody>
          <a:bodyPr/>
          <a:lstStyle/>
          <a:p>
            <a:pPr lvl="1">
              <a:spcBef>
                <a:spcPts val="3000"/>
              </a:spcBef>
            </a:pPr>
            <a:endParaRPr lang="en-IN" sz="1400" dirty="0"/>
          </a:p>
          <a:p>
            <a:endParaRPr lang="en-IN" sz="1800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Confidential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FE47394-57D7-4000-A0FD-47FEC346A8B1}"/>
              </a:ext>
            </a:extLst>
          </p:cNvPr>
          <p:cNvSpPr txBox="1">
            <a:spLocks/>
          </p:cNvSpPr>
          <p:nvPr/>
        </p:nvSpPr>
        <p:spPr>
          <a:xfrm>
            <a:off x="6096000" y="2704183"/>
            <a:ext cx="5193322" cy="3454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3000"/>
              </a:spcBef>
            </a:pPr>
            <a:r>
              <a:rPr lang="en-IN" sz="1400" dirty="0"/>
              <a:t>Use the models to make predictions over interesting conditions. Validate the predictions and update the models.</a:t>
            </a:r>
          </a:p>
          <a:p>
            <a:pPr>
              <a:spcBef>
                <a:spcPts val="3000"/>
              </a:spcBef>
            </a:pPr>
            <a:r>
              <a:rPr lang="en-IN" sz="1400" dirty="0"/>
              <a:t>Retest some of the conditions with the top 8 isolates:</a:t>
            </a:r>
          </a:p>
          <a:p>
            <a:pPr lvl="1">
              <a:spcBef>
                <a:spcPts val="3000"/>
              </a:spcBef>
            </a:pPr>
            <a:r>
              <a:rPr lang="en-IN" sz="1200" dirty="0"/>
              <a:t>50/50 raw sample (10</a:t>
            </a:r>
            <a:r>
              <a:rPr lang="en-IN" sz="1200" baseline="30000" dirty="0"/>
              <a:t>3 </a:t>
            </a:r>
            <a:r>
              <a:rPr lang="en-IN" sz="1200" dirty="0"/>
              <a:t>cfu/mL), isolates (10</a:t>
            </a:r>
            <a:r>
              <a:rPr lang="en-IN" sz="1200" baseline="30000" dirty="0"/>
              <a:t>3 </a:t>
            </a:r>
            <a:r>
              <a:rPr lang="en-IN" sz="1200" dirty="0"/>
              <a:t>cfu/mL).</a:t>
            </a:r>
          </a:p>
          <a:p>
            <a:pPr>
              <a:spcBef>
                <a:spcPts val="3000"/>
              </a:spcBef>
            </a:pPr>
            <a:r>
              <a:rPr lang="en-IN" sz="1400" dirty="0"/>
              <a:t>Test some of the interesting conditions for glycolate.</a:t>
            </a:r>
            <a:endParaRPr lang="en-IN" sz="1200" dirty="0"/>
          </a:p>
          <a:p>
            <a:pPr>
              <a:spcBef>
                <a:spcPts val="3000"/>
              </a:spcBef>
            </a:pPr>
            <a:r>
              <a:rPr lang="en-IN" sz="1400" dirty="0"/>
              <a:t>Align with the antimicrobial project (emergency measure).</a:t>
            </a:r>
          </a:p>
          <a:p>
            <a:pPr>
              <a:spcBef>
                <a:spcPts val="3000"/>
              </a:spcBef>
            </a:pPr>
            <a:r>
              <a:rPr lang="en-IN" sz="1400" dirty="0"/>
              <a:t>Swing approach.</a:t>
            </a:r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600" dirty="0"/>
          </a:p>
          <a:p>
            <a:pPr>
              <a:spcBef>
                <a:spcPts val="3000"/>
              </a:spcBef>
            </a:pPr>
            <a:endParaRPr lang="en-IN" sz="1200" dirty="0"/>
          </a:p>
          <a:p>
            <a:endParaRPr lang="en-IN" sz="1600" dirty="0"/>
          </a:p>
          <a:p>
            <a:endParaRPr lang="en-IN" sz="1600" dirty="0"/>
          </a:p>
          <a:p>
            <a:pPr marL="0" indent="0">
              <a:buFont typeface="Arial" panose="020B0604020202020204" pitchFamily="34" charset="0"/>
              <a:buNone/>
            </a:pPr>
            <a:endParaRPr lang="en-IN" sz="1600" dirty="0"/>
          </a:p>
          <a:p>
            <a:endParaRPr lang="en-IN" sz="1600" dirty="0"/>
          </a:p>
          <a:p>
            <a:pPr marL="457200" lvl="1" indent="0">
              <a:spcBef>
                <a:spcPts val="1800"/>
              </a:spcBef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11" name="Picture Placeholder 10" descr="A picture containing plant, tree&#10;&#10;Description automatically generated">
            <a:extLst>
              <a:ext uri="{FF2B5EF4-FFF2-40B4-BE49-F238E27FC236}">
                <a16:creationId xmlns:a16="http://schemas.microsoft.com/office/drawing/2014/main" id="{673FDB3D-D65B-40C2-A50C-A3E97ADB5EE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7203" r="172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669634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DD519AC-7392-4C53-9E3F-08F1208BC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</a:t>
            </a:r>
            <a:r>
              <a:rPr lang="en-US" sz="4400" cap="none" dirty="0"/>
              <a:t>hank you!</a:t>
            </a:r>
            <a:endParaRPr lang="en-US" sz="4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94210-0A3A-40B7-8019-FDFD9DA759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8613" y="4069543"/>
            <a:ext cx="5324692" cy="1614090"/>
          </a:xfrm>
        </p:spPr>
        <p:txBody>
          <a:bodyPr>
            <a:normAutofit/>
          </a:bodyPr>
          <a:lstStyle/>
          <a:p>
            <a:r>
              <a:rPr lang="en-US" sz="1600">
                <a:hlinkClick r:id="rId4"/>
              </a:rPr>
              <a:t>marc.garcialopez@photanol.com</a:t>
            </a:r>
            <a:endParaRPr lang="en-US" sz="1600"/>
          </a:p>
          <a:p>
            <a:r>
              <a:rPr lang="en-US" sz="1600">
                <a:hlinkClick r:id="rId5"/>
              </a:rPr>
              <a:t>alessia.demaio@photanol.com</a:t>
            </a:r>
            <a:endParaRPr lang="en-US" sz="1600"/>
          </a:p>
          <a:p>
            <a:endParaRPr lang="en-IN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BAD79F-DC94-4F5D-8A43-C69B1B42666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983542"/>
            <a:ext cx="3638674" cy="453938"/>
          </a:xfrm>
        </p:spPr>
        <p:txBody>
          <a:bodyPr>
            <a:normAutofit/>
          </a:bodyPr>
          <a:lstStyle/>
          <a:p>
            <a:r>
              <a:rPr lang="en-IN" sz="1600" dirty="0">
                <a:hlinkClick r:id="rId6"/>
              </a:rPr>
              <a:t>https://photanol.com/</a:t>
            </a:r>
            <a:endParaRPr lang="en-IN" sz="160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F94017E-1711-4571-AB76-677F2A6F69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intro_video2">
            <a:hlinkClick r:id="" action="ppaction://media"/>
            <a:extLst>
              <a:ext uri="{FF2B5EF4-FFF2-40B4-BE49-F238E27FC236}">
                <a16:creationId xmlns:a16="http://schemas.microsoft.com/office/drawing/2014/main" id="{9C439FC0-312A-4DE0-8BE6-66B95D244C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-1230510" y="1230509"/>
            <a:ext cx="6885382" cy="442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254" y="997597"/>
            <a:ext cx="4468698" cy="1444275"/>
          </a:xfrm>
        </p:spPr>
        <p:txBody>
          <a:bodyPr/>
          <a:lstStyle/>
          <a:p>
            <a:r>
              <a:rPr lang="en-US" sz="2800" dirty="0"/>
              <a:t>P</a:t>
            </a:r>
            <a:r>
              <a:rPr lang="en-US" sz="2800" cap="none" dirty="0"/>
              <a:t>hotanol’s approach</a:t>
            </a:r>
            <a:endParaRPr lang="en-IN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Photanol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</a:t>
            </a:fld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01838A-5446-38C9-C42B-1A6F0AD77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2"/>
          <a:stretch/>
        </p:blipFill>
        <p:spPr>
          <a:xfrm>
            <a:off x="6020096" y="247829"/>
            <a:ext cx="2490942" cy="27831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EBD23-6DBF-FA1F-8E9B-B1906783B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8610" y="354888"/>
            <a:ext cx="2375332" cy="29330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94E4EB-FFC0-D382-A018-242531999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46" y="2469294"/>
            <a:ext cx="3765624" cy="3859634"/>
          </a:xfrm>
          <a:prstGeom prst="rect">
            <a:avLst/>
          </a:prstGeom>
          <a:solidFill>
            <a:schemeClr val="accent1">
              <a:alpha val="0"/>
            </a:schemeClr>
          </a:solidFill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8152B28-70E3-EE96-8EAC-A6198A34DB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2523" y="3198552"/>
            <a:ext cx="2558515" cy="294932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94FAE69-7ADB-1FEF-3B70-092AE7784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8610" y="3484347"/>
            <a:ext cx="2413961" cy="28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500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cap="none" dirty="0"/>
              <a:t>he problem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322" y="5293531"/>
            <a:ext cx="5133222" cy="586208"/>
          </a:xfrm>
        </p:spPr>
        <p:txBody>
          <a:bodyPr/>
          <a:lstStyle/>
          <a:p>
            <a:pPr algn="l"/>
            <a:r>
              <a:rPr lang="en-IN" sz="2000" dirty="0"/>
              <a:t>PBR contaminated with biological pollutants</a:t>
            </a:r>
          </a:p>
          <a:p>
            <a:pPr algn="l"/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8341D9-3B78-467A-9828-B85D230F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7730" y="6361373"/>
            <a:ext cx="2743200" cy="249385"/>
          </a:xfrm>
        </p:spPr>
        <p:txBody>
          <a:bodyPr/>
          <a:lstStyle/>
          <a:p>
            <a:fld id="{48BB047D-A6CD-43AB-96F0-683C726B586B}" type="slidenum">
              <a:rPr lang="en-IN" smtClean="0"/>
              <a:pPr/>
              <a:t>3</a:t>
            </a:fld>
            <a:endParaRPr lang="en-IN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7" b="27097"/>
          <a:stretch>
            <a:fillRect/>
          </a:stretch>
        </p:blipFill>
        <p:spPr>
          <a:xfrm>
            <a:off x="0" y="-1476"/>
            <a:ext cx="12192000" cy="3713018"/>
          </a:xfrm>
        </p:spPr>
      </p:pic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Confidential</a:t>
            </a:r>
          </a:p>
        </p:txBody>
      </p:sp>
      <p:pic>
        <p:nvPicPr>
          <p:cNvPr id="2050" name="Picture 2" descr="Mic-UK: Ciliates">
            <a:extLst>
              <a:ext uri="{FF2B5EF4-FFF2-40B4-BE49-F238E27FC236}">
                <a16:creationId xmlns:a16="http://schemas.microsoft.com/office/drawing/2014/main" id="{9276927B-6D47-4580-8E0A-65412DF0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398" y="789034"/>
            <a:ext cx="1257659" cy="1175392"/>
          </a:xfrm>
          <a:prstGeom prst="ellipse">
            <a:avLst/>
          </a:prstGeom>
          <a:ln w="381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300" endPos="555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487E46-47E4-49F3-BF14-E3679CF00DEE}"/>
              </a:ext>
            </a:extLst>
          </p:cNvPr>
          <p:cNvCxnSpPr>
            <a:cxnSpLocks/>
            <a:stCxn id="2" idx="7"/>
          </p:cNvCxnSpPr>
          <p:nvPr/>
        </p:nvCxnSpPr>
        <p:spPr>
          <a:xfrm>
            <a:off x="1939433" y="688116"/>
            <a:ext cx="1124780" cy="290145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DC0025-C3C3-4E36-98C0-F1B802BCA080}"/>
              </a:ext>
            </a:extLst>
          </p:cNvPr>
          <p:cNvCxnSpPr>
            <a:cxnSpLocks/>
            <a:stCxn id="2" idx="4"/>
          </p:cNvCxnSpPr>
          <p:nvPr/>
        </p:nvCxnSpPr>
        <p:spPr>
          <a:xfrm flipV="1">
            <a:off x="1494784" y="994643"/>
            <a:ext cx="1494783" cy="700032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1506629B-802B-41BA-98A5-BBBA98E5BAA5}"/>
              </a:ext>
            </a:extLst>
          </p:cNvPr>
          <p:cNvSpPr/>
          <p:nvPr/>
        </p:nvSpPr>
        <p:spPr>
          <a:xfrm>
            <a:off x="5746640" y="5100449"/>
            <a:ext cx="329904" cy="97237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03D8C451-D1DE-4F21-B7C6-AEE5C0D74770}"/>
              </a:ext>
            </a:extLst>
          </p:cNvPr>
          <p:cNvSpPr txBox="1">
            <a:spLocks/>
          </p:cNvSpPr>
          <p:nvPr/>
        </p:nvSpPr>
        <p:spPr>
          <a:xfrm>
            <a:off x="6345115" y="4991654"/>
            <a:ext cx="5481203" cy="1261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Compete for nutrients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Consume the bio-products (SMP)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Sudden crashes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2" name="Picture 2" descr="SEM images of the Pseudomonas stutzeri strain CW (a×40000, b×80000). |  Download Scientific Diagram">
            <a:extLst>
              <a:ext uri="{FF2B5EF4-FFF2-40B4-BE49-F238E27FC236}">
                <a16:creationId xmlns:a16="http://schemas.microsoft.com/office/drawing/2014/main" id="{20A4B4F0-5FCF-AB8C-F2C2-AF6859728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2" r="19662" b="27286"/>
          <a:stretch/>
        </p:blipFill>
        <p:spPr bwMode="auto">
          <a:xfrm>
            <a:off x="865954" y="515418"/>
            <a:ext cx="1257659" cy="1179257"/>
          </a:xfrm>
          <a:prstGeom prst="ellipse">
            <a:avLst/>
          </a:prstGeom>
          <a:ln w="381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B6001F-0024-15E3-CC87-0B2C3570419F}"/>
              </a:ext>
            </a:extLst>
          </p:cNvPr>
          <p:cNvSpPr txBox="1"/>
          <p:nvPr/>
        </p:nvSpPr>
        <p:spPr>
          <a:xfrm>
            <a:off x="379372" y="1820094"/>
            <a:ext cx="2336239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Product consuming bacteria</a:t>
            </a:r>
            <a:endParaRPr lang="es-ES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913C392-2DC1-2AA2-C14A-8D9A2E900D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972" t="336" r="34136" b="-336"/>
          <a:stretch/>
        </p:blipFill>
        <p:spPr>
          <a:xfrm>
            <a:off x="3244719" y="1984955"/>
            <a:ext cx="1257659" cy="1179257"/>
          </a:xfrm>
          <a:prstGeom prst="ellipse">
            <a:avLst/>
          </a:prstGeom>
          <a:ln w="381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7A2923-B1FF-EAD0-AB92-0B38DF3925F0}"/>
              </a:ext>
            </a:extLst>
          </p:cNvPr>
          <p:cNvCxnSpPr>
            <a:cxnSpLocks/>
            <a:endCxn id="14" idx="1"/>
          </p:cNvCxnSpPr>
          <p:nvPr/>
        </p:nvCxnSpPr>
        <p:spPr>
          <a:xfrm flipH="1">
            <a:off x="3428899" y="1436149"/>
            <a:ext cx="684217" cy="721504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4DE566-9DEB-7CDA-B3E2-AEBE8608718E}"/>
              </a:ext>
            </a:extLst>
          </p:cNvPr>
          <p:cNvCxnSpPr>
            <a:cxnSpLocks/>
            <a:endCxn id="14" idx="7"/>
          </p:cNvCxnSpPr>
          <p:nvPr/>
        </p:nvCxnSpPr>
        <p:spPr>
          <a:xfrm>
            <a:off x="4094834" y="1436149"/>
            <a:ext cx="223364" cy="721504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B9CF62E-EFD1-B8C6-E962-5C627891A4D8}"/>
              </a:ext>
            </a:extLst>
          </p:cNvPr>
          <p:cNvSpPr txBox="1"/>
          <p:nvPr/>
        </p:nvSpPr>
        <p:spPr>
          <a:xfrm>
            <a:off x="3502956" y="3302957"/>
            <a:ext cx="71328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Fungi</a:t>
            </a:r>
            <a:endParaRPr lang="es-ES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2DEFD64-8AEE-FA00-8045-201EF2FC87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217" r="29389"/>
          <a:stretch/>
        </p:blipFill>
        <p:spPr>
          <a:xfrm>
            <a:off x="4898295" y="558314"/>
            <a:ext cx="1257659" cy="1175392"/>
          </a:xfrm>
          <a:prstGeom prst="ellipse">
            <a:avLst/>
          </a:prstGeom>
          <a:ln w="381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373EBAD-F1FF-5306-B11C-0CECDFA4EF83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082475" y="1561574"/>
            <a:ext cx="681774" cy="860769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294CF1B-AB25-9F10-B244-13918F06A465}"/>
              </a:ext>
            </a:extLst>
          </p:cNvPr>
          <p:cNvCxnSpPr>
            <a:cxnSpLocks/>
            <a:stCxn id="26" idx="5"/>
          </p:cNvCxnSpPr>
          <p:nvPr/>
        </p:nvCxnSpPr>
        <p:spPr>
          <a:xfrm flipH="1">
            <a:off x="5764249" y="1561574"/>
            <a:ext cx="207525" cy="860769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E10401-B71D-C9CC-D58F-9E3A050C6F61}"/>
              </a:ext>
            </a:extLst>
          </p:cNvPr>
          <p:cNvSpPr txBox="1"/>
          <p:nvPr/>
        </p:nvSpPr>
        <p:spPr>
          <a:xfrm>
            <a:off x="4875597" y="125269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Other algae</a:t>
            </a:r>
            <a:endParaRPr lang="es-ES" sz="14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8FA503B-809C-4C1C-3457-DDC48AFFC1FD}"/>
              </a:ext>
            </a:extLst>
          </p:cNvPr>
          <p:cNvCxnSpPr>
            <a:cxnSpLocks/>
            <a:stCxn id="2050" idx="5"/>
          </p:cNvCxnSpPr>
          <p:nvPr/>
        </p:nvCxnSpPr>
        <p:spPr>
          <a:xfrm flipH="1">
            <a:off x="7931277" y="1792294"/>
            <a:ext cx="337600" cy="648743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FF4D97-9F3B-69BE-9093-6AC61FE1202C}"/>
              </a:ext>
            </a:extLst>
          </p:cNvPr>
          <p:cNvCxnSpPr>
            <a:cxnSpLocks/>
          </p:cNvCxnSpPr>
          <p:nvPr/>
        </p:nvCxnSpPr>
        <p:spPr>
          <a:xfrm flipH="1" flipV="1">
            <a:off x="7542015" y="1920817"/>
            <a:ext cx="389262" cy="520220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42D6147E-40EA-4B87-695F-4024468BFA4F}"/>
              </a:ext>
            </a:extLst>
          </p:cNvPr>
          <p:cNvSpPr txBox="1"/>
          <p:nvPr/>
        </p:nvSpPr>
        <p:spPr>
          <a:xfrm>
            <a:off x="7195398" y="325943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Zooplankton</a:t>
            </a:r>
            <a:endParaRPr lang="es-ES" sz="14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F361B619-09D5-20AB-4FB0-C65C121953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2953"/>
          <a:stretch/>
        </p:blipFill>
        <p:spPr>
          <a:xfrm>
            <a:off x="9188936" y="1920817"/>
            <a:ext cx="1257660" cy="1179257"/>
          </a:xfrm>
          <a:prstGeom prst="ellipse">
            <a:avLst/>
          </a:prstGeom>
          <a:ln w="38100" cap="rnd">
            <a:solidFill>
              <a:schemeClr val="tx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02C2100-2F5D-9A71-5BF2-90975754A78D}"/>
              </a:ext>
            </a:extLst>
          </p:cNvPr>
          <p:cNvCxnSpPr>
            <a:cxnSpLocks/>
          </p:cNvCxnSpPr>
          <p:nvPr/>
        </p:nvCxnSpPr>
        <p:spPr>
          <a:xfrm flipH="1">
            <a:off x="9492501" y="1476725"/>
            <a:ext cx="497060" cy="497257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588FF1-1EB6-C30A-B0F4-F7A96DA4C955}"/>
              </a:ext>
            </a:extLst>
          </p:cNvPr>
          <p:cNvCxnSpPr>
            <a:cxnSpLocks/>
            <a:endCxn id="51" idx="7"/>
          </p:cNvCxnSpPr>
          <p:nvPr/>
        </p:nvCxnSpPr>
        <p:spPr>
          <a:xfrm>
            <a:off x="9989561" y="1486672"/>
            <a:ext cx="272855" cy="606843"/>
          </a:xfrm>
          <a:prstGeom prst="line">
            <a:avLst/>
          </a:prstGeom>
          <a:ln w="28575"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948925A-6171-E423-0584-79C8EA74D198}"/>
              </a:ext>
            </a:extLst>
          </p:cNvPr>
          <p:cNvSpPr txBox="1"/>
          <p:nvPr/>
        </p:nvSpPr>
        <p:spPr>
          <a:xfrm>
            <a:off x="9207646" y="3211236"/>
            <a:ext cx="1248758" cy="30777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Viruses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7213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9" grpId="0" animBg="1"/>
      <p:bldP spid="6" grpId="0" animBg="1"/>
      <p:bldP spid="25" grpId="0" animBg="1"/>
      <p:bldP spid="33" grpId="0" animBg="1"/>
      <p:bldP spid="50" grpId="0" animBg="1"/>
      <p:bldP spid="6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7" b="27097"/>
          <a:stretch>
            <a:fillRect/>
          </a:stretch>
        </p:blipFill>
        <p:spPr>
          <a:xfrm>
            <a:off x="0" y="0"/>
            <a:ext cx="12192000" cy="3713018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E68E31FD-BE74-4CB3-A5A5-652148351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</a:t>
            </a:r>
            <a:r>
              <a:rPr lang="en-IN" cap="none" dirty="0"/>
              <a:t>efore we start…</a:t>
            </a:r>
            <a:endParaRPr lang="en-IN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9EAE20-443B-4528-BBD6-32BD19163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0747" y="5049784"/>
            <a:ext cx="10515600" cy="40050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1600" dirty="0"/>
              <a:t>pH 11 alone* is not enough to prevent lactate consumption.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Confidential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5D6A0-6CDA-4A95-91D7-99BF1805B631}"/>
              </a:ext>
            </a:extLst>
          </p:cNvPr>
          <p:cNvSpPr txBox="1"/>
          <p:nvPr/>
        </p:nvSpPr>
        <p:spPr>
          <a:xfrm>
            <a:off x="580746" y="5415360"/>
            <a:ext cx="90337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IN" sz="1600" dirty="0"/>
              <a:t>Alone**, moderate osmolarities (</a:t>
            </a:r>
            <a:r>
              <a:rPr lang="el-GR" sz="1600" dirty="0"/>
              <a:t>π</a:t>
            </a:r>
            <a:r>
              <a:rPr lang="en-US" sz="1600" dirty="0"/>
              <a:t>  ≤  0.5 M NaCl</a:t>
            </a:r>
            <a:r>
              <a:rPr lang="en-IN" sz="1600" dirty="0"/>
              <a:t>) are not enough to prevent glycolate consumption.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F2B05A-37D5-40A4-B631-A10DFB574812}"/>
              </a:ext>
            </a:extLst>
          </p:cNvPr>
          <p:cNvSpPr txBox="1"/>
          <p:nvPr/>
        </p:nvSpPr>
        <p:spPr>
          <a:xfrm>
            <a:off x="10539369" y="6290588"/>
            <a:ext cx="21811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* T ≈ 30, </a:t>
            </a:r>
            <a:r>
              <a:rPr lang="el-GR" sz="1100" dirty="0"/>
              <a:t>π</a:t>
            </a:r>
            <a:r>
              <a:rPr lang="en-US" sz="1100" dirty="0"/>
              <a:t> = 0 M NaCl</a:t>
            </a:r>
          </a:p>
          <a:p>
            <a:r>
              <a:rPr lang="es-ES" sz="1100" dirty="0"/>
              <a:t>** T </a:t>
            </a:r>
            <a:r>
              <a:rPr lang="en-US" sz="1100" dirty="0"/>
              <a:t>≈</a:t>
            </a:r>
            <a:r>
              <a:rPr lang="es-ES" sz="1100" dirty="0"/>
              <a:t> 30, pH ≈ 9</a:t>
            </a:r>
          </a:p>
        </p:txBody>
      </p:sp>
      <p:pic>
        <p:nvPicPr>
          <p:cNvPr id="4098" name="Picture 2" descr="Photobioreactors | SCHOTT">
            <a:extLst>
              <a:ext uri="{FF2B5EF4-FFF2-40B4-BE49-F238E27FC236}">
                <a16:creationId xmlns:a16="http://schemas.microsoft.com/office/drawing/2014/main" id="{569ED100-0CFF-5525-2DB1-1D5A5E830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226"/>
          <a:stretch/>
        </p:blipFill>
        <p:spPr bwMode="auto">
          <a:xfrm>
            <a:off x="0" y="1"/>
            <a:ext cx="12192000" cy="37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54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0607DA8-6843-427B-8234-C58238E1E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92319"/>
            <a:ext cx="4468698" cy="1444275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cap="none" dirty="0"/>
              <a:t>oal</a:t>
            </a:r>
            <a:endParaRPr lang="en-IN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9A41760-72CD-4C84-9570-EE30C5126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7306" y="2532896"/>
            <a:ext cx="4384808" cy="1188533"/>
          </a:xfrm>
        </p:spPr>
        <p:txBody>
          <a:bodyPr/>
          <a:lstStyle/>
          <a:p>
            <a:pPr algn="just"/>
            <a:r>
              <a:rPr lang="en-IN" sz="1600" dirty="0"/>
              <a:t>Find those combinations of temperature (T), pH and osmolarity (</a:t>
            </a:r>
            <a:r>
              <a:rPr lang="el-GR" sz="1600" dirty="0"/>
              <a:t>π</a:t>
            </a:r>
            <a:r>
              <a:rPr lang="en-IN" sz="1600" dirty="0"/>
              <a:t>) that inactivate the biological pollutants and, therefore, prevent the consumption of lactate in our PBRs.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A487B60-F261-45EC-9627-5E612430FD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Photanol 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A88AF-DB8A-4271-84BF-A8EFA98F9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5</a:t>
            </a:fld>
            <a:endParaRPr lang="en-IN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/>
              <a:t>Confidential</a:t>
            </a:r>
            <a:endParaRPr lang="en-IN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432C063-33CC-3BC2-229F-2116A9A9CB9E}"/>
              </a:ext>
            </a:extLst>
          </p:cNvPr>
          <p:cNvSpPr/>
          <p:nvPr/>
        </p:nvSpPr>
        <p:spPr>
          <a:xfrm>
            <a:off x="2245399" y="3708959"/>
            <a:ext cx="204186" cy="45051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aphicFrame>
        <p:nvGraphicFramePr>
          <p:cNvPr id="21" name="Table 14">
            <a:extLst>
              <a:ext uri="{FF2B5EF4-FFF2-40B4-BE49-F238E27FC236}">
                <a16:creationId xmlns:a16="http://schemas.microsoft.com/office/drawing/2014/main" id="{9F026144-DB51-A222-2BFD-5A6B80742B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5285403"/>
              </p:ext>
            </p:extLst>
          </p:nvPr>
        </p:nvGraphicFramePr>
        <p:xfrm>
          <a:off x="525364" y="4325104"/>
          <a:ext cx="3644255" cy="10823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80202">
                  <a:extLst>
                    <a:ext uri="{9D8B030D-6E8A-4147-A177-3AD203B41FA5}">
                      <a16:colId xmlns:a16="http://schemas.microsoft.com/office/drawing/2014/main" val="91107184"/>
                    </a:ext>
                  </a:extLst>
                </a:gridCol>
                <a:gridCol w="662730">
                  <a:extLst>
                    <a:ext uri="{9D8B030D-6E8A-4147-A177-3AD203B41FA5}">
                      <a16:colId xmlns:a16="http://schemas.microsoft.com/office/drawing/2014/main" val="227536422"/>
                    </a:ext>
                  </a:extLst>
                </a:gridCol>
                <a:gridCol w="1006679">
                  <a:extLst>
                    <a:ext uri="{9D8B030D-6E8A-4147-A177-3AD203B41FA5}">
                      <a16:colId xmlns:a16="http://schemas.microsoft.com/office/drawing/2014/main" val="1643221396"/>
                    </a:ext>
                  </a:extLst>
                </a:gridCol>
                <a:gridCol w="1494644">
                  <a:extLst>
                    <a:ext uri="{9D8B030D-6E8A-4147-A177-3AD203B41FA5}">
                      <a16:colId xmlns:a16="http://schemas.microsoft.com/office/drawing/2014/main" val="2555149486"/>
                    </a:ext>
                  </a:extLst>
                </a:gridCol>
              </a:tblGrid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pH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 [˚C]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π</a:t>
                      </a:r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 [M NaCl]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β [mM lactate/day]</a:t>
                      </a:r>
                      <a:endParaRPr lang="es-ES" sz="1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721561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10.5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30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0.3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20.18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34200661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…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…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…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1934392"/>
                  </a:ext>
                </a:extLst>
              </a:tr>
              <a:tr h="270577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11.5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5</a:t>
                      </a:r>
                      <a:r>
                        <a:rPr lang="es-ES" sz="1000" dirty="0"/>
                        <a:t>0</a:t>
                      </a:r>
                      <a:endParaRPr lang="en-U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1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0</a:t>
                      </a:r>
                      <a:endParaRPr lang="es-ES" sz="1000" dirty="0"/>
                    </a:p>
                  </a:txBody>
                  <a:tcPr marL="66717" marR="66717" marT="33359" marB="33359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34341598"/>
                  </a:ext>
                </a:extLst>
              </a:tr>
            </a:tbl>
          </a:graphicData>
        </a:graphic>
      </p:graphicFrame>
      <p:sp>
        <p:nvSpPr>
          <p:cNvPr id="23" name="Right Brace 22">
            <a:extLst>
              <a:ext uri="{FF2B5EF4-FFF2-40B4-BE49-F238E27FC236}">
                <a16:creationId xmlns:a16="http://schemas.microsoft.com/office/drawing/2014/main" id="{B5851878-4E62-E93B-8321-C656FEE3645F}"/>
              </a:ext>
            </a:extLst>
          </p:cNvPr>
          <p:cNvSpPr/>
          <p:nvPr/>
        </p:nvSpPr>
        <p:spPr>
          <a:xfrm rot="5400000">
            <a:off x="1372460" y="4682273"/>
            <a:ext cx="230029" cy="1924221"/>
          </a:xfrm>
          <a:prstGeom prst="rightBrace">
            <a:avLst>
              <a:gd name="adj1" fmla="val 8333"/>
              <a:gd name="adj2" fmla="val 50970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id="{40F693CC-7C1C-9479-D278-7812648F4667}"/>
              </a:ext>
            </a:extLst>
          </p:cNvPr>
          <p:cNvSpPr/>
          <p:nvPr/>
        </p:nvSpPr>
        <p:spPr>
          <a:xfrm rot="5400000">
            <a:off x="3194587" y="4784365"/>
            <a:ext cx="230029" cy="1720034"/>
          </a:xfrm>
          <a:prstGeom prst="rightBrace">
            <a:avLst>
              <a:gd name="adj1" fmla="val 8333"/>
              <a:gd name="adj2" fmla="val 50970"/>
            </a:avLst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FF8CE85B-4D5F-25D3-7D7B-C70602DBF7DE}"/>
              </a:ext>
            </a:extLst>
          </p:cNvPr>
          <p:cNvSpPr txBox="1">
            <a:spLocks/>
          </p:cNvSpPr>
          <p:nvPr/>
        </p:nvSpPr>
        <p:spPr>
          <a:xfrm>
            <a:off x="942986" y="5801707"/>
            <a:ext cx="1103045" cy="509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Predictors</a:t>
            </a:r>
            <a:endParaRPr lang="en-IN" sz="1600" dirty="0"/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52C84EB6-78FC-DC82-7F7E-B6144DC3CFC0}"/>
              </a:ext>
            </a:extLst>
          </p:cNvPr>
          <p:cNvSpPr txBox="1">
            <a:spLocks/>
          </p:cNvSpPr>
          <p:nvPr/>
        </p:nvSpPr>
        <p:spPr>
          <a:xfrm>
            <a:off x="2758078" y="5826506"/>
            <a:ext cx="1103045" cy="5092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/>
              <a:t>Response</a:t>
            </a:r>
            <a:endParaRPr lang="en-IN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3A7A9CE-FA1B-4707-5427-76B70E2DE1EE}"/>
              </a:ext>
            </a:extLst>
          </p:cNvPr>
          <p:cNvSpPr txBox="1"/>
          <p:nvPr/>
        </p:nvSpPr>
        <p:spPr>
          <a:xfrm>
            <a:off x="5819970" y="324549"/>
            <a:ext cx="6097554" cy="704808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buAutoNum type="alphaUcParenR"/>
            </a:pPr>
            <a:r>
              <a:rPr lang="en-US" sz="1600" b="1" dirty="0"/>
              <a:t>COST: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Unnecessarily</a:t>
            </a:r>
            <a:r>
              <a:rPr lang="en-US" sz="1400" b="1" dirty="0"/>
              <a:t> </a:t>
            </a:r>
            <a:r>
              <a:rPr lang="en-US" sz="1400" dirty="0"/>
              <a:t>high number of experiments.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Does not consider the interaction between factors.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/>
              <a:t>B) FFD: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Unfeasible number of experiments.</a:t>
            </a:r>
          </a:p>
          <a:p>
            <a:pPr marL="342900" indent="-342900">
              <a:buAutoNum type="alphaUcParenR"/>
            </a:pPr>
            <a:endParaRPr lang="en-US" sz="1600" b="1" dirty="0"/>
          </a:p>
          <a:p>
            <a:r>
              <a:rPr lang="en-US" sz="1600" b="1" dirty="0"/>
              <a:t>C) DoE  + OLS regression: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the best for non-linear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Not adequate for zero-inflated data.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r>
              <a:rPr lang="en-US" sz="1600" b="1" dirty="0"/>
              <a:t>D) DoE + other regression methods:</a:t>
            </a:r>
          </a:p>
          <a:p>
            <a:endParaRPr lang="en-US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ZIP Poisson, ZIP Negative Binomial, Random Forest.</a:t>
            </a:r>
          </a:p>
          <a:p>
            <a:endParaRPr lang="en-US" sz="1600" b="1" dirty="0"/>
          </a:p>
          <a:p>
            <a:r>
              <a:rPr lang="en-US" sz="1600" b="1" dirty="0"/>
              <a:t>F) DoE + hybrid models (classifier + regressor):</a:t>
            </a:r>
          </a:p>
          <a:p>
            <a:endParaRPr lang="en-US" sz="1600" b="1" dirty="0"/>
          </a:p>
          <a:p>
            <a:r>
              <a:rPr lang="en-US" sz="1600" b="1" dirty="0"/>
              <a:t>E) DoE + ML classification: </a:t>
            </a:r>
          </a:p>
          <a:p>
            <a:endParaRPr lang="en-US" sz="1600" b="1" dirty="0"/>
          </a:p>
          <a:p>
            <a:pPr marL="342900" indent="-342900">
              <a:buAutoNum type="alphaUcParenR"/>
            </a:pPr>
            <a:endParaRPr lang="en-US" sz="1600" b="1" dirty="0">
              <a:solidFill>
                <a:schemeClr val="accent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chemeClr val="accent1"/>
                </a:solidFill>
              </a:rPr>
              <a:t>aaa</a:t>
            </a:r>
            <a:endParaRPr lang="en-US" sz="1600" b="1" dirty="0">
              <a:solidFill>
                <a:schemeClr val="accent1"/>
              </a:solidFill>
            </a:endParaRPr>
          </a:p>
          <a:p>
            <a:pPr marL="342900" indent="-342900">
              <a:buAutoNum type="alphaUcParenR"/>
            </a:pPr>
            <a:endParaRPr lang="en-US" sz="1600" b="1" dirty="0">
              <a:solidFill>
                <a:schemeClr val="accent1"/>
              </a:solidFill>
            </a:endParaRPr>
          </a:p>
          <a:p>
            <a:pPr marL="342900" indent="-342900">
              <a:buAutoNum type="alphaUcParenR"/>
            </a:pPr>
            <a:endParaRPr lang="en-US" sz="1600" b="1" dirty="0">
              <a:solidFill>
                <a:schemeClr val="accent1"/>
              </a:solidFill>
            </a:endParaRPr>
          </a:p>
          <a:p>
            <a:pPr marL="342900" indent="-342900">
              <a:buAutoNum type="alphaUcParenR"/>
            </a:pPr>
            <a:endParaRPr lang="en-US" sz="1600" b="1" dirty="0">
              <a:solidFill>
                <a:schemeClr val="accent1"/>
              </a:solidFill>
            </a:endParaRPr>
          </a:p>
          <a:p>
            <a:pPr marL="342900" indent="-342900">
              <a:buAutoNum type="alphaUcParenR"/>
            </a:pPr>
            <a:endParaRPr lang="en-US" sz="1600" b="1" dirty="0">
              <a:solidFill>
                <a:schemeClr val="accent1"/>
              </a:solidFill>
            </a:endParaRPr>
          </a:p>
          <a:p>
            <a:pPr marL="342900" indent="-342900">
              <a:buAutoNum type="alphaUcParenR"/>
            </a:pPr>
            <a:endParaRPr lang="es-ES" sz="1600" b="1" dirty="0">
              <a:solidFill>
                <a:schemeClr val="accent1"/>
              </a:solidFill>
            </a:endParaRPr>
          </a:p>
        </p:txBody>
      </p:sp>
      <p:pic>
        <p:nvPicPr>
          <p:cNvPr id="31" name="Graphic 30" descr="Close with solid fill">
            <a:extLst>
              <a:ext uri="{FF2B5EF4-FFF2-40B4-BE49-F238E27FC236}">
                <a16:creationId xmlns:a16="http://schemas.microsoft.com/office/drawing/2014/main" id="{2DAB4C1D-D50E-B3B2-3AC8-9FB0660EC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7576" y="506387"/>
            <a:ext cx="564154" cy="564154"/>
          </a:xfrm>
          <a:prstGeom prst="rect">
            <a:avLst/>
          </a:prstGeom>
        </p:spPr>
      </p:pic>
      <p:pic>
        <p:nvPicPr>
          <p:cNvPr id="32" name="Graphic 31" descr="Close with solid fill">
            <a:extLst>
              <a:ext uri="{FF2B5EF4-FFF2-40B4-BE49-F238E27FC236}">
                <a16:creationId xmlns:a16="http://schemas.microsoft.com/office/drawing/2014/main" id="{AD9C1385-3162-30F7-16F5-8247C1977F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7576" y="1565046"/>
            <a:ext cx="564154" cy="564154"/>
          </a:xfrm>
          <a:prstGeom prst="rect">
            <a:avLst/>
          </a:prstGeom>
        </p:spPr>
      </p:pic>
      <p:pic>
        <p:nvPicPr>
          <p:cNvPr id="33" name="Graphic 32" descr="Close with solid fill">
            <a:extLst>
              <a:ext uri="{FF2B5EF4-FFF2-40B4-BE49-F238E27FC236}">
                <a16:creationId xmlns:a16="http://schemas.microsoft.com/office/drawing/2014/main" id="{0822FF24-6EF9-1CB8-9D85-5DEC96113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27576" y="2740859"/>
            <a:ext cx="564154" cy="564154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E38C053C-4C9E-0B5F-B3CE-4B0AA0DBF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7576" y="3760950"/>
            <a:ext cx="564154" cy="56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27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3" grpId="0" animBg="1"/>
      <p:bldP spid="24" grpId="0" animBg="1"/>
      <p:bldP spid="25" grpId="0" build="p"/>
      <p:bldP spid="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P</a:t>
            </a:r>
            <a:r>
              <a:rPr lang="en-US" sz="2800" cap="none" dirty="0"/>
              <a:t>ipeline</a:t>
            </a:r>
            <a:endParaRPr lang="en-GB" sz="2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B1A54C8-4F9F-F090-2C31-6DC64136C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5956990"/>
              </p:ext>
            </p:extLst>
          </p:nvPr>
        </p:nvGraphicFramePr>
        <p:xfrm>
          <a:off x="623078" y="6652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729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2800" dirty="0"/>
              <a:t>E</a:t>
            </a:r>
            <a:r>
              <a:rPr lang="en-US" sz="2800" cap="none" dirty="0"/>
              <a:t>xploratory data analysis</a:t>
            </a:r>
            <a:endParaRPr lang="en-GB" sz="2800" dirty="0"/>
          </a:p>
        </p:txBody>
      </p:sp>
      <p:sp>
        <p:nvSpPr>
          <p:cNvPr id="40" name="Content Placeholder 8">
            <a:extLst>
              <a:ext uri="{FF2B5EF4-FFF2-40B4-BE49-F238E27FC236}">
                <a16:creationId xmlns:a16="http://schemas.microsoft.com/office/drawing/2014/main" id="{956BA28F-1469-715B-D86D-7DDC16371B60}"/>
              </a:ext>
            </a:extLst>
          </p:cNvPr>
          <p:cNvSpPr txBox="1">
            <a:spLocks/>
          </p:cNvSpPr>
          <p:nvPr/>
        </p:nvSpPr>
        <p:spPr>
          <a:xfrm>
            <a:off x="8558480" y="1808188"/>
            <a:ext cx="3008434" cy="30919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1144714-1F46-5072-A2DC-D0D929164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54" y="1715814"/>
            <a:ext cx="3620565" cy="222804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043DB49-3AB1-20E5-32F6-6294218BA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54" y="4040935"/>
            <a:ext cx="3620565" cy="222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3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2D2447-6025-449E-84D3-A9C773314D4C}"/>
              </a:ext>
            </a:extLst>
          </p:cNvPr>
          <p:cNvSpPr/>
          <p:nvPr/>
        </p:nvSpPr>
        <p:spPr>
          <a:xfrm>
            <a:off x="233680" y="5984240"/>
            <a:ext cx="1249680" cy="7283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anchor="b">
            <a:normAutofit/>
          </a:bodyPr>
          <a:lstStyle/>
          <a:p>
            <a:r>
              <a:rPr lang="en-US" sz="3200" dirty="0"/>
              <a:t>S</a:t>
            </a:r>
            <a:r>
              <a:rPr lang="en-US" sz="3200" cap="none" dirty="0"/>
              <a:t>elected</a:t>
            </a:r>
            <a:r>
              <a:rPr lang="en-US" sz="3200" dirty="0"/>
              <a:t> ML </a:t>
            </a:r>
            <a:r>
              <a:rPr lang="en-US" sz="3200" cap="none" dirty="0"/>
              <a:t>algorithms</a:t>
            </a:r>
            <a:endParaRPr lang="en-GB" dirty="0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2168820D-F7E8-44D7-ACB6-F7E2C895DA2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1372119"/>
              </p:ext>
            </p:extLst>
          </p:nvPr>
        </p:nvGraphicFramePr>
        <p:xfrm>
          <a:off x="467360" y="1869439"/>
          <a:ext cx="11361224" cy="474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51805FB-5684-46BF-8CC1-055E0A700601}"/>
              </a:ext>
            </a:extLst>
          </p:cNvPr>
          <p:cNvSpPr txBox="1"/>
          <p:nvPr/>
        </p:nvSpPr>
        <p:spPr>
          <a:xfrm>
            <a:off x="867410" y="4464909"/>
            <a:ext cx="2334260" cy="229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Low influence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Good for 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Good when 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Can handle colinearilty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Overfitting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Strong computational power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DA1AAB-00F3-48D8-802A-1C907BDBAE3B}"/>
              </a:ext>
            </a:extLst>
          </p:cNvPr>
          <p:cNvSpPr txBox="1"/>
          <p:nvPr/>
        </p:nvSpPr>
        <p:spPr>
          <a:xfrm>
            <a:off x="3601720" y="4673597"/>
            <a:ext cx="233426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Low influence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Suffer from 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Strong computational power required.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7B79F8-ACCC-4CD7-9A2A-5AEF08490A0B}"/>
              </a:ext>
            </a:extLst>
          </p:cNvPr>
          <p:cNvSpPr txBox="1"/>
          <p:nvPr/>
        </p:nvSpPr>
        <p:spPr>
          <a:xfrm>
            <a:off x="6336030" y="4631338"/>
            <a:ext cx="248919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Regression/Classification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Effective for </a:t>
            </a:r>
            <a:r>
              <a:rPr lang="en-US" sz="1300" dirty="0">
                <a:solidFill>
                  <a:prstClr val="white"/>
                </a:solidFill>
                <a:latin typeface="Gill Sans MT" panose="020B0502020104020203"/>
              </a:rPr>
              <a:t>high</a:t>
            </a: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 dimensional spaces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Memory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Bad for big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High influence of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Suffers from class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F7A11F-4F73-4D12-B1C6-0D76404326EF}"/>
              </a:ext>
            </a:extLst>
          </p:cNvPr>
          <p:cNvSpPr txBox="1"/>
          <p:nvPr/>
        </p:nvSpPr>
        <p:spPr>
          <a:xfrm>
            <a:off x="9058908" y="4673596"/>
            <a:ext cx="2489198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Simple but effective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Sensible to outliers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Cannot handle colinearity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300" dirty="0">
                <a:solidFill>
                  <a:prstClr val="white"/>
                </a:solidFill>
                <a:latin typeface="Gill Sans MT" panose="020B0502020104020203"/>
              </a:rPr>
              <a:t>In general worse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dirty="0">
              <a:solidFill>
                <a:prstClr val="white"/>
              </a:solidFill>
              <a:latin typeface="Gill Sans MT" panose="020B0502020104020203"/>
            </a:endParaRPr>
          </a:p>
        </p:txBody>
      </p:sp>
    </p:spTree>
    <p:extLst>
      <p:ext uri="{BB962C8B-B14F-4D97-AF65-F5344CB8AC3E}">
        <p14:creationId xmlns:p14="http://schemas.microsoft.com/office/powerpoint/2010/main" val="1680753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/>
      <p:bldP spid="14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C791DE7-616F-4A95-BE8C-2BCFA6507374}"/>
              </a:ext>
            </a:extLst>
          </p:cNvPr>
          <p:cNvSpPr/>
          <p:nvPr/>
        </p:nvSpPr>
        <p:spPr>
          <a:xfrm>
            <a:off x="132597" y="6171054"/>
            <a:ext cx="1580225" cy="541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0E92F0B-51C6-4EE1-A443-A9B928290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366" y="145408"/>
            <a:ext cx="3206261" cy="1037492"/>
          </a:xfrm>
        </p:spPr>
        <p:txBody>
          <a:bodyPr anchor="b">
            <a:normAutofit/>
          </a:bodyPr>
          <a:lstStyle/>
          <a:p>
            <a:r>
              <a:rPr lang="en-US" sz="2400" cap="none" dirty="0"/>
              <a:t>Experimental design</a:t>
            </a:r>
            <a:endParaRPr lang="en-GB" sz="2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85123B-B3F8-4AAE-9FA6-2A2282CFC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43618" y="2293862"/>
            <a:ext cx="3008434" cy="601087"/>
          </a:xfrm>
        </p:spPr>
        <p:txBody>
          <a:bodyPr/>
          <a:lstStyle/>
          <a:p>
            <a:r>
              <a:rPr lang="en-US" sz="1600" dirty="0"/>
              <a:t>Normal conditions (NC):</a:t>
            </a:r>
            <a:endParaRPr lang="es-ES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2B26837-545B-4704-BD3C-78886F461D7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293862"/>
            <a:ext cx="3008434" cy="601087"/>
          </a:xfrm>
        </p:spPr>
        <p:txBody>
          <a:bodyPr/>
          <a:lstStyle/>
          <a:p>
            <a:r>
              <a:rPr lang="en-US" sz="1600" dirty="0"/>
              <a:t>Stringent conditions (SC):</a:t>
            </a:r>
            <a:endParaRPr lang="es-E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DC127-AB96-4870-A2AC-B85A2932E38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225927"/>
            <a:ext cx="3008434" cy="3091961"/>
          </a:xfrm>
        </p:spPr>
        <p:txBody>
          <a:bodyPr/>
          <a:lstStyle/>
          <a:p>
            <a:r>
              <a:rPr lang="en-US" sz="1300" dirty="0"/>
              <a:t>Medium:</a:t>
            </a:r>
          </a:p>
          <a:p>
            <a:pPr lvl="1"/>
            <a:r>
              <a:rPr lang="en-US" sz="1100" dirty="0"/>
              <a:t>1x BG11 + 50 mM lactate + 5 mM TES </a:t>
            </a:r>
          </a:p>
          <a:p>
            <a:r>
              <a:rPr lang="en-US" sz="1300" dirty="0"/>
              <a:t>Inoculum:</a:t>
            </a:r>
          </a:p>
          <a:p>
            <a:pPr lvl="1"/>
            <a:r>
              <a:rPr lang="en-US" sz="1100" dirty="0"/>
              <a:t>Raw samples pilot (10</a:t>
            </a:r>
            <a:r>
              <a:rPr lang="en-US" sz="1100" baseline="30000" dirty="0"/>
              <a:t>3</a:t>
            </a:r>
            <a:r>
              <a:rPr lang="en-US" sz="1100" dirty="0"/>
              <a:t> – 10</a:t>
            </a:r>
            <a:r>
              <a:rPr lang="en-US" sz="1100" baseline="30000" dirty="0"/>
              <a:t>4</a:t>
            </a:r>
            <a:r>
              <a:rPr lang="en-US" sz="1100" dirty="0"/>
              <a:t> cfu/mL)</a:t>
            </a:r>
          </a:p>
          <a:p>
            <a:pPr lvl="1"/>
            <a:r>
              <a:rPr lang="en-US" sz="1100" dirty="0"/>
              <a:t>WT (OD</a:t>
            </a:r>
            <a:r>
              <a:rPr lang="nl-NL" sz="1100" baseline="-25000" dirty="0">
                <a:latin typeface="DM Sans" pitchFamily="2" charset="0"/>
                <a:cs typeface="Times New Roman" panose="02020603050405020304" pitchFamily="18" charset="0"/>
              </a:rPr>
              <a:t>730</a:t>
            </a:r>
            <a:r>
              <a:rPr lang="en-US" sz="1100" dirty="0"/>
              <a:t>= 2)</a:t>
            </a:r>
          </a:p>
          <a:p>
            <a:endParaRPr lang="es-E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D02A803-626E-4A0A-B847-2BE2B13C3303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23598" y="1603086"/>
            <a:ext cx="6944563" cy="823912"/>
          </a:xfrm>
        </p:spPr>
        <p:txBody>
          <a:bodyPr/>
          <a:lstStyle/>
          <a:p>
            <a:r>
              <a:rPr lang="en-US" sz="1800" u="sng" dirty="0">
                <a:solidFill>
                  <a:schemeClr val="tx1"/>
                </a:solidFill>
              </a:rPr>
              <a:t>Media/Inoculum:</a:t>
            </a:r>
            <a:endParaRPr lang="es-ES" sz="1400" u="sng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744FBD-6F33-464A-BA01-3E48EE30C2AD}"/>
              </a:ext>
            </a:extLst>
          </p:cNvPr>
          <p:cNvSpPr txBox="1"/>
          <p:nvPr/>
        </p:nvSpPr>
        <p:spPr>
          <a:xfrm>
            <a:off x="344367" y="1805688"/>
            <a:ext cx="3206260" cy="68018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Set-up:</a:t>
            </a:r>
          </a:p>
          <a:p>
            <a:endParaRPr lang="en-US" sz="1300" b="1" u="sng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Applikon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PSI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dirty="0"/>
          </a:p>
          <a:p>
            <a:endParaRPr lang="en-US" b="1" u="sng" dirty="0"/>
          </a:p>
          <a:p>
            <a:r>
              <a:rPr lang="en-US" b="1" u="sng" dirty="0"/>
              <a:t>Cultivation</a:t>
            </a:r>
            <a:r>
              <a:rPr lang="en-US" u="sng" dirty="0"/>
              <a:t> </a:t>
            </a:r>
            <a:r>
              <a:rPr lang="en-US" b="1" u="sng" dirty="0"/>
              <a:t>conditions:</a:t>
            </a:r>
          </a:p>
          <a:p>
            <a:endParaRPr lang="en-US" b="1" u="sng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Air flow: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300 mL/min (A)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200 mL/min (P)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Agitation: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300 rpm (A)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100% (P)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pH control: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NaOH 2 M (A)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1300" dirty="0"/>
              <a:t>NaOH 1-1.5 M (P); 150-200 µL/min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endParaRPr lang="en-US" sz="1300" b="1" dirty="0"/>
          </a:p>
          <a:p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3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1300" b="1" dirty="0"/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E6EEC9E8-4E24-4F64-A7D6-18D45EA9CF09}"/>
              </a:ext>
            </a:extLst>
          </p:cNvPr>
          <p:cNvSpPr/>
          <p:nvPr/>
        </p:nvSpPr>
        <p:spPr>
          <a:xfrm>
            <a:off x="1338434" y="2328475"/>
            <a:ext cx="161925" cy="417713"/>
          </a:xfrm>
          <a:prstGeom prst="rightBrace">
            <a:avLst>
              <a:gd name="adj1" fmla="val 30392"/>
              <a:gd name="adj2" fmla="val 511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1E2FEB-BC02-48D7-9183-78986D5ED360}"/>
              </a:ext>
            </a:extLst>
          </p:cNvPr>
          <p:cNvSpPr txBox="1"/>
          <p:nvPr/>
        </p:nvSpPr>
        <p:spPr>
          <a:xfrm>
            <a:off x="1518211" y="2391137"/>
            <a:ext cx="1821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Validation</a:t>
            </a:r>
            <a:endParaRPr lang="es-ES" sz="1300" dirty="0"/>
          </a:p>
        </p:txBody>
      </p:sp>
      <p:pic>
        <p:nvPicPr>
          <p:cNvPr id="26" name="Content Placeholder 25" descr="Checkmark with solid fill">
            <a:extLst>
              <a:ext uri="{FF2B5EF4-FFF2-40B4-BE49-F238E27FC236}">
                <a16:creationId xmlns:a16="http://schemas.microsoft.com/office/drawing/2014/main" id="{2F8BF851-A6E6-42A1-97BD-D235963C88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62807" y="2382259"/>
            <a:ext cx="291206" cy="291206"/>
          </a:xfrm>
        </p:spPr>
      </p:pic>
      <p:sp>
        <p:nvSpPr>
          <p:cNvPr id="29" name="Content Placeholder 8">
            <a:extLst>
              <a:ext uri="{FF2B5EF4-FFF2-40B4-BE49-F238E27FC236}">
                <a16:creationId xmlns:a16="http://schemas.microsoft.com/office/drawing/2014/main" id="{9AC22056-9B58-4852-9266-C0705518EB59}"/>
              </a:ext>
            </a:extLst>
          </p:cNvPr>
          <p:cNvSpPr txBox="1">
            <a:spLocks/>
          </p:cNvSpPr>
          <p:nvPr/>
        </p:nvSpPr>
        <p:spPr>
          <a:xfrm>
            <a:off x="4050219" y="3225927"/>
            <a:ext cx="3131631" cy="30919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00" dirty="0"/>
              <a:t>Medium:</a:t>
            </a:r>
          </a:p>
          <a:p>
            <a:pPr lvl="1"/>
            <a:r>
              <a:rPr lang="en-US" sz="1100" dirty="0"/>
              <a:t>2x BG11+ 50 mM lactate + 5mM TES + 5% LB </a:t>
            </a:r>
          </a:p>
          <a:p>
            <a:r>
              <a:rPr lang="en-US" sz="1300" dirty="0"/>
              <a:t>Inoculum:</a:t>
            </a:r>
          </a:p>
          <a:p>
            <a:pPr lvl="1"/>
            <a:r>
              <a:rPr lang="en-US" sz="1100" dirty="0"/>
              <a:t>Raw samples pilot (10</a:t>
            </a:r>
            <a:r>
              <a:rPr lang="en-US" sz="1100" baseline="30000" dirty="0"/>
              <a:t>7</a:t>
            </a:r>
            <a:r>
              <a:rPr lang="en-US" sz="1100" dirty="0"/>
              <a:t> – 10</a:t>
            </a:r>
            <a:r>
              <a:rPr lang="en-US" sz="1100" baseline="30000" dirty="0"/>
              <a:t>8</a:t>
            </a:r>
            <a:r>
              <a:rPr lang="en-US" sz="1100" dirty="0"/>
              <a:t> cfu/mL)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506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EEC61D"/>
      </a:accent1>
      <a:accent2>
        <a:srgbClr val="006D87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fc0ba70-d03a-4e55-9f57-917f66d8cd22" xsi:nil="true"/>
    <lcf76f155ced4ddcb4097134ff3c332f xmlns="11d4cf92-c79e-4215-9f2f-ef128361c3a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BAA4F41A9B6AA44A542073671CB2D9F" ma:contentTypeVersion="16" ma:contentTypeDescription="Create a new document." ma:contentTypeScope="" ma:versionID="e4e90a75cc815ba47782616a9a6f2773">
  <xsd:schema xmlns:xsd="http://www.w3.org/2001/XMLSchema" xmlns:xs="http://www.w3.org/2001/XMLSchema" xmlns:p="http://schemas.microsoft.com/office/2006/metadata/properties" xmlns:ns2="11d4cf92-c79e-4215-9f2f-ef128361c3a1" xmlns:ns3="efc0ba70-d03a-4e55-9f57-917f66d8cd22" targetNamespace="http://schemas.microsoft.com/office/2006/metadata/properties" ma:root="true" ma:fieldsID="81a85449054658d87770da11e85d8632" ns2:_="" ns3:_="">
    <xsd:import namespace="11d4cf92-c79e-4215-9f2f-ef128361c3a1"/>
    <xsd:import namespace="efc0ba70-d03a-4e55-9f57-917f66d8cd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4cf92-c79e-4215-9f2f-ef128361c3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def9a79-c169-4f93-b60d-900303d98df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c0ba70-d03a-4e55-9f57-917f66d8cd22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4b22218-7986-49a8-8f15-ac51d18ee182}" ma:internalName="TaxCatchAll" ma:showField="CatchAllData" ma:web="efc0ba70-d03a-4e55-9f57-917f66d8cd2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88AAE1-610C-4AC3-8008-2C517A489104}">
  <ds:schemaRefs>
    <ds:schemaRef ds:uri="http://www.w3.org/XML/1998/namespace"/>
    <ds:schemaRef ds:uri="http://schemas.openxmlformats.org/package/2006/metadata/core-properties"/>
    <ds:schemaRef ds:uri="efc0ba70-d03a-4e55-9f57-917f66d8cd22"/>
    <ds:schemaRef ds:uri="http://schemas.microsoft.com/office/2006/metadata/properties"/>
    <ds:schemaRef ds:uri="http://purl.org/dc/dcmitype/"/>
    <ds:schemaRef ds:uri="http://purl.org/dc/terms/"/>
    <ds:schemaRef ds:uri="http://schemas.microsoft.com/office/2006/documentManagement/types"/>
    <ds:schemaRef ds:uri="http://schemas.microsoft.com/office/infopath/2007/PartnerControls"/>
    <ds:schemaRef ds:uri="11d4cf92-c79e-4215-9f2f-ef128361c3a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EF0C872-40F0-4E6E-990F-D5B14C4220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E97140-41CB-4102-9BDB-CA014F7294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4cf92-c79e-4215-9f2f-ef128361c3a1"/>
    <ds:schemaRef ds:uri="efc0ba70-d03a-4e55-9f57-917f66d8cd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1257</Words>
  <Application>Microsoft Office PowerPoint</Application>
  <PresentationFormat>Widescreen</PresentationFormat>
  <Paragraphs>359</Paragraphs>
  <Slides>19</Slides>
  <Notes>18</Notes>
  <HiddenSlides>1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AdvOT596495f2</vt:lpstr>
      <vt:lpstr>Arial</vt:lpstr>
      <vt:lpstr>Calibri</vt:lpstr>
      <vt:lpstr>Corbel</vt:lpstr>
      <vt:lpstr>DM Sans</vt:lpstr>
      <vt:lpstr>Gill Sans MT</vt:lpstr>
      <vt:lpstr>Office Theme</vt:lpstr>
      <vt:lpstr>PowerPoint Presentation</vt:lpstr>
      <vt:lpstr>Photanol’s approach</vt:lpstr>
      <vt:lpstr>The problem</vt:lpstr>
      <vt:lpstr>before we start…</vt:lpstr>
      <vt:lpstr>Goal</vt:lpstr>
      <vt:lpstr>Pipeline</vt:lpstr>
      <vt:lpstr>Exploratory data analysis</vt:lpstr>
      <vt:lpstr>Selected ML algorithms</vt:lpstr>
      <vt:lpstr>Experimental design</vt:lpstr>
      <vt:lpstr>Why building a model?</vt:lpstr>
      <vt:lpstr>Building the model (2)</vt:lpstr>
      <vt:lpstr>Types of models</vt:lpstr>
      <vt:lpstr>classifiers</vt:lpstr>
      <vt:lpstr>Regressors</vt:lpstr>
      <vt:lpstr>Models’ applications (1)</vt:lpstr>
      <vt:lpstr>Models’ applications (2)</vt:lpstr>
      <vt:lpstr>Conclusions</vt:lpstr>
      <vt:lpstr>Further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2018-12-04T16:24:43Z</dcterms:created>
  <dcterms:modified xsi:type="dcterms:W3CDTF">2023-01-04T21:26:43Z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0x010100BBAA4F41A9B6AA44A542073671CB2D9F</vt:lpwstr>
  </property>
  <property fmtid="{D5CDD505-2E9C-101B-9397-08002B2CF9AE}" pid="3" name="MediaServiceImageTags">
    <vt:lpwstr/>
  </property>
</Properties>
</file>